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_rels/slideMaster9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theme/theme1.xml" ContentType="application/vnd.openxmlformats-officedocument.theme+xml"/>
  <Override PartName="/ppt/theme/theme9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48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149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144.xml.rels" ContentType="application/vnd.openxmlformats-package.relationships+xml"/>
  <Override PartName="/ppt/slideLayouts/_rels/slideLayout145.xml.rels" ContentType="application/vnd.openxmlformats-package.relationships+xml"/>
  <Override PartName="/ppt/slideLayouts/_rels/slideLayout146.xml.rels" ContentType="application/vnd.openxmlformats-package.relationships+xml"/>
  <Override PartName="/ppt/slideLayouts/_rels/slideLayout147.xml.rels" ContentType="application/vnd.openxmlformats-package.relationships+xml"/>
  <Override PartName="/ppt/slideLayouts/_rels/slideLayout150.xml.rels" ContentType="application/vnd.openxmlformats-package.relationships+xml"/>
  <Override PartName="/ppt/slideLayouts/_rels/slideLayout151.xml.rels" ContentType="application/vnd.openxmlformats-package.relationships+xml"/>
  <Override PartName="/ppt/slideLayouts/_rels/slideLayout152.xml.rels" ContentType="application/vnd.openxmlformats-package.relationships+xml"/>
  <Override PartName="/ppt/slideLayouts/_rels/slideLayout153.xml.rels" ContentType="application/vnd.openxmlformats-package.relationships+xml"/>
  <Override PartName="/ppt/slideLayouts/_rels/slideLayout154.xml.rels" ContentType="application/vnd.openxmlformats-package.relationships+xml"/>
  <Override PartName="/ppt/slideLayouts/_rels/slideLayout155.xml.rels" ContentType="application/vnd.openxmlformats-package.relationships+xml"/>
  <Override PartName="/ppt/slideLayouts/_rels/slideLayout156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  <p:sldMasterId id="2147483765" r:id="rId11"/>
    <p:sldMasterId id="2147483778" r:id="rId12"/>
    <p:sldMasterId id="2147483791" r:id="rId13"/>
    <p:sldMasterId id="2147483804" r:id="rId14"/>
  </p:sldMasterIdLst>
  <p:sldIdLst>
    <p:sldId id="256" r:id="rId15"/>
    <p:sldId id="257" r:id="rId16"/>
    <p:sldId id="258" r:id="rId17"/>
    <p:sldId id="259" r:id="rId18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0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1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1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1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4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4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5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5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5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5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6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7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8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8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8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8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9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9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9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9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49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2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3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3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3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3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3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ubTitle"/>
          </p:nvPr>
        </p:nvSpPr>
        <p:spPr>
          <a:xfrm>
            <a:off x="0" y="7178400"/>
            <a:ext cx="1219212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2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19.xml"/><Relationship Id="rId13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4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45.xml"/><Relationship Id="rId3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0.xml"/><Relationship Id="rId8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4.xml"/><Relationship Id="rId12" Type="http://schemas.openxmlformats.org/officeDocument/2006/relationships/slideLayout" Target="../slideLayouts/slideLayout155.xml"/><Relationship Id="rId13" Type="http://schemas.openxmlformats.org/officeDocument/2006/relationships/slideLayout" Target="../slideLayouts/slideLayout156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28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94B6C9B-0ED4-4C70-80B5-4A79D3F0F728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7204F02-BFF3-402B-B2E3-C0F1F10120BC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fr-FR" sz="32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72" name="PlaceHolder 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>
            <a:norm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7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74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6DC0936-3205-41CF-9B54-9D344D61283D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375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376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EFBF080-214D-4938-A5B6-243A7A621073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 vert="eaVer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28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41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9B96DB6-210A-4FD6-9E10-F8F61D4E3313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41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1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CDFB6AC-84A6-426B-8419-CCD42DAA2C22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840"/>
          </a:xfrm>
          <a:prstGeom prst="rect">
            <a:avLst/>
          </a:prstGeom>
        </p:spPr>
        <p:txBody>
          <a:bodyPr anchor="ctr" vert="eaVert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4240" cy="5811840"/>
          </a:xfrm>
          <a:prstGeom prst="rect">
            <a:avLst/>
          </a:prstGeom>
        </p:spPr>
        <p:txBody>
          <a:bodyPr vert="eaVer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28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456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86539DD-594A-4B46-8EC1-6AF1E2EAD7B1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457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58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7A0803B-20C9-4236-9FAC-26A158997189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/>
          </p:cNvSpPr>
          <p:nvPr>
            <p:ph type="title"/>
          </p:nvPr>
        </p:nvSpPr>
        <p:spPr>
          <a:xfrm>
            <a:off x="0" y="1412640"/>
            <a:ext cx="12192120" cy="5446440"/>
          </a:xfrm>
          <a:prstGeom prst="rect">
            <a:avLst/>
          </a:prstGeom>
        </p:spPr>
        <p:txBody>
          <a:bodyPr tIns="1080000" anchor="ctr" anchorCtr="1">
            <a:normAutofit/>
          </a:bodyPr>
          <a:p>
            <a:pPr marL="228600" indent="-22860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 cap="all">
                <a:solidFill>
                  <a:srgbClr val="000000"/>
                </a:solidFill>
                <a:latin typeface="Calibri"/>
              </a:rPr>
              <a:t>Sélectionner l’icône pour insérer une image, </a:t>
            </a:r>
            <a:br/>
            <a:r>
              <a:rPr b="0" lang="fr-FR" sz="2800" spc="-1" strike="noStrike" cap="all">
                <a:solidFill>
                  <a:srgbClr val="000000"/>
                </a:solidFill>
                <a:latin typeface="Calibri"/>
              </a:rPr>
              <a:t>puis disposer l’image en arrière plan </a:t>
            </a:r>
            <a:br/>
            <a:r>
              <a:rPr b="0" lang="fr-FR" sz="2800" spc="-1" strike="noStrike" cap="all">
                <a:solidFill>
                  <a:srgbClr val="000000"/>
                </a:solidFill>
                <a:latin typeface="Calibri"/>
              </a:rPr>
              <a:t>(Sélectionner l’image avec le bouton droit de la souris / </a:t>
            </a:r>
            <a:br/>
            <a:r>
              <a:rPr b="0" lang="fr-FR" sz="2800" spc="-1" strike="noStrike" cap="all">
                <a:solidFill>
                  <a:srgbClr val="000000"/>
                </a:solidFill>
                <a:latin typeface="Calibri"/>
              </a:rPr>
              <a:t>Mettre à l’arrière plan)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496" name="PlaceHolder 2"/>
          <p:cNvSpPr>
            <a:spLocks noGrp="1"/>
          </p:cNvSpPr>
          <p:nvPr>
            <p:ph type="title"/>
          </p:nvPr>
        </p:nvSpPr>
        <p:spPr>
          <a:xfrm>
            <a:off x="479880" y="983880"/>
            <a:ext cx="11232000" cy="5395320"/>
          </a:xfrm>
          <a:prstGeom prst="rect">
            <a:avLst/>
          </a:prstGeom>
        </p:spPr>
        <p:txBody>
          <a:bodyPr lIns="0" bIns="360000" anchor="ctr">
            <a:normAutofit/>
          </a:bodyPr>
          <a:p>
            <a:pPr marL="396000" indent="-396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fr-FR" sz="3250" spc="-1" strike="noStrike">
                <a:solidFill>
                  <a:srgbClr val="000000"/>
                </a:solidFill>
                <a:latin typeface="Calibri Light"/>
              </a:rPr>
              <a:t>Titre</a:t>
            </a:r>
            <a:endParaRPr b="0" lang="fr-FR" sz="3250" spc="-1" strike="noStrike">
              <a:latin typeface="Arial"/>
            </a:endParaRPr>
          </a:p>
        </p:txBody>
      </p:sp>
      <p:sp>
        <p:nvSpPr>
          <p:cNvPr id="497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1200" spc="-1" strike="noStrike" cap="all">
                <a:solidFill>
                  <a:srgbClr val="898989"/>
                </a:solidFill>
                <a:latin typeface="Calibri"/>
              </a:rPr>
              <a:t>XX/XX/XXXX</a:t>
            </a:r>
            <a:endParaRPr b="0" lang="fr-FR" sz="1200" spc="-1" strike="noStrike">
              <a:latin typeface="Times New Roman"/>
            </a:endParaRPr>
          </a:p>
        </p:txBody>
      </p:sp>
      <p:sp>
        <p:nvSpPr>
          <p:cNvPr id="498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fr-FR" sz="1200" spc="-1" strike="noStrike">
                <a:solidFill>
                  <a:srgbClr val="898989"/>
                </a:solidFill>
                <a:latin typeface="Calibri"/>
              </a:rPr>
              <a:t>Intitulé de la direction ou de l’organisme rattaché</a:t>
            </a:r>
            <a:endParaRPr b="0" lang="fr-FR" sz="1200" spc="-1" strike="noStrike">
              <a:latin typeface="Times New Roman"/>
            </a:endParaRPr>
          </a:p>
        </p:txBody>
      </p:sp>
      <p:sp>
        <p:nvSpPr>
          <p:cNvPr id="499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6895BA3-02BA-42CC-A9F7-8877C17BAAF3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500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</p:spPr>
        <p:txBody>
          <a:bodyPr anchor="b" anchorCtr="1">
            <a:normAutofit/>
          </a:bodyPr>
          <a:p>
            <a:pPr algn="ctr">
              <a:lnSpc>
                <a:spcPct val="90000"/>
              </a:lnSpc>
            </a:pPr>
            <a:r>
              <a:rPr b="0" lang="fr-FR" sz="60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60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19814EE-7231-45D5-9FCB-BD0839DFA7D7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D22C26E-7C1F-4A18-AE6C-939438A4D3E8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br/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8C5A314-C36C-4E8E-8B72-17692AECAC5C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B69C5D4-C29C-4A2E-A51A-AD3BA09D7450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600" cy="285264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fr-FR" sz="60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60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600" cy="150012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898989"/>
                </a:solidFill>
                <a:latin typeface="Calibri"/>
              </a:rPr>
              <a:t>Modifier les styles du texte du masque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4700432-CF6C-4067-9EB5-18ED5B641245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192A8D5-14E2-4930-94AE-F5EE2AC1A457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title"/>
          </p:nvPr>
        </p:nvSpPr>
        <p:spPr>
          <a:xfrm>
            <a:off x="838080" y="1825560"/>
            <a:ext cx="5181480" cy="435132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br/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title"/>
          </p:nvPr>
        </p:nvSpPr>
        <p:spPr>
          <a:xfrm>
            <a:off x="6172200" y="1825560"/>
            <a:ext cx="5181480" cy="435132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br/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BB97153-E41B-421A-84F4-A301CE77E060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AAD5323-5356-4307-87D1-70F48AE91570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720" cy="824040"/>
          </a:xfrm>
          <a:prstGeom prst="rect">
            <a:avLst/>
          </a:prstGeom>
        </p:spPr>
        <p:txBody>
          <a:bodyPr anchor="b">
            <a:normAutofit/>
          </a:bodyPr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fr-FR" sz="24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title"/>
          </p:nvPr>
        </p:nvSpPr>
        <p:spPr>
          <a:xfrm>
            <a:off x="839880" y="2505240"/>
            <a:ext cx="5157720" cy="368460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br/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3280" cy="82404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fr-FR" sz="24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title"/>
          </p:nvPr>
        </p:nvSpPr>
        <p:spPr>
          <a:xfrm>
            <a:off x="6172200" y="2505240"/>
            <a:ext cx="5183280" cy="368460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br/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br/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210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CD8E402-EA3E-4B4D-8E54-D55E40E76CC5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211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212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E5FBA0C-D762-4419-9C40-A8B082B386BE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E8B10A5-9A5C-4D61-A86C-11F341AFAB3C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1A64688-6B9F-41D3-BF41-F6143A718E06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233708C-FC5C-4764-AC3D-B232E861BE14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2297694-167E-4DB5-9873-A8A84346785D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2280" cy="16002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fr-FR" sz="32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title"/>
          </p:nvPr>
        </p:nvSpPr>
        <p:spPr>
          <a:xfrm>
            <a:off x="5183280" y="987480"/>
            <a:ext cx="6172200" cy="4873680"/>
          </a:xfrm>
          <a:prstGeom prst="rect">
            <a:avLst/>
          </a:prstGeom>
        </p:spPr>
        <p:txBody>
          <a:bodyPr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br/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br/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br/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2280" cy="381168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Modifier les styles du texte du masque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D281FB1-8333-4F51-BE14-6C94D707F741}" type="datetime">
              <a:rPr b="0" lang="fr-FR" sz="1200" spc="-1" strike="noStrike">
                <a:solidFill>
                  <a:srgbClr val="898989"/>
                </a:solidFill>
                <a:latin typeface="Calibri"/>
              </a:rPr>
              <a:t>09/02/2023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333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anchor="ctr" anchorCtr="1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334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F9EDDD2-956E-46FB-895A-8B15DB0B132B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8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4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4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CustomShape 1"/>
          <p:cNvSpPr/>
          <p:nvPr/>
        </p:nvSpPr>
        <p:spPr>
          <a:xfrm>
            <a:off x="0" y="221400"/>
            <a:ext cx="11920680" cy="1324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rmAutofit/>
          </a:bodyPr>
          <a:p>
            <a:pPr algn="ctr">
              <a:lnSpc>
                <a:spcPct val="90000"/>
              </a:lnSpc>
            </a:pPr>
            <a:br/>
            <a:endParaRPr b="0" lang="fr-FR" sz="1800" spc="-1" strike="noStrike">
              <a:latin typeface="Arial"/>
            </a:endParaRPr>
          </a:p>
        </p:txBody>
      </p:sp>
      <p:pic>
        <p:nvPicPr>
          <p:cNvPr id="538" name="Image 2" descr=""/>
          <p:cNvPicPr/>
          <p:nvPr/>
        </p:nvPicPr>
        <p:blipFill>
          <a:blip r:embed="rId1"/>
          <a:stretch/>
        </p:blipFill>
        <p:spPr>
          <a:xfrm>
            <a:off x="338760" y="3769920"/>
            <a:ext cx="11582280" cy="2664000"/>
          </a:xfrm>
          <a:prstGeom prst="rect">
            <a:avLst/>
          </a:prstGeom>
          <a:ln w="12600">
            <a:noFill/>
          </a:ln>
        </p:spPr>
      </p:pic>
      <p:sp>
        <p:nvSpPr>
          <p:cNvPr id="539" name="CustomShape 2"/>
          <p:cNvSpPr/>
          <p:nvPr/>
        </p:nvSpPr>
        <p:spPr>
          <a:xfrm>
            <a:off x="487800" y="2905920"/>
            <a:ext cx="2661120" cy="243000"/>
          </a:xfrm>
          <a:custGeom>
            <a:avLst/>
            <a:gdLst/>
            <a:ahLst/>
            <a:rect l="0" t="0" r="r" b="b"/>
            <a:pathLst>
              <a:path w="7394" h="677">
                <a:moveTo>
                  <a:pt x="0" y="169"/>
                </a:moveTo>
                <a:lnTo>
                  <a:pt x="7055" y="169"/>
                </a:lnTo>
                <a:lnTo>
                  <a:pt x="7055" y="0"/>
                </a:lnTo>
                <a:lnTo>
                  <a:pt x="7393" y="338"/>
                </a:lnTo>
                <a:lnTo>
                  <a:pt x="7055" y="676"/>
                </a:lnTo>
                <a:lnTo>
                  <a:pt x="7055" y="506"/>
                </a:lnTo>
                <a:lnTo>
                  <a:pt x="0" y="506"/>
                </a:lnTo>
                <a:lnTo>
                  <a:pt x="0" y="169"/>
                </a:lnTo>
              </a:path>
            </a:pathLst>
          </a:custGeom>
          <a:solidFill>
            <a:srgbClr val="00b050"/>
          </a:solidFill>
          <a:ln w="12600">
            <a:solidFill>
              <a:srgbClr val="2f528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0" name="CustomShape 3"/>
          <p:cNvSpPr/>
          <p:nvPr/>
        </p:nvSpPr>
        <p:spPr>
          <a:xfrm>
            <a:off x="4232880" y="2881800"/>
            <a:ext cx="2661120" cy="243000"/>
          </a:xfrm>
          <a:custGeom>
            <a:avLst/>
            <a:gdLst/>
            <a:ahLst/>
            <a:rect l="0" t="0" r="r" b="b"/>
            <a:pathLst>
              <a:path w="7394" h="677">
                <a:moveTo>
                  <a:pt x="0" y="169"/>
                </a:moveTo>
                <a:lnTo>
                  <a:pt x="7055" y="169"/>
                </a:lnTo>
                <a:lnTo>
                  <a:pt x="7055" y="0"/>
                </a:lnTo>
                <a:lnTo>
                  <a:pt x="7393" y="338"/>
                </a:lnTo>
                <a:lnTo>
                  <a:pt x="7055" y="676"/>
                </a:lnTo>
                <a:lnTo>
                  <a:pt x="7055" y="506"/>
                </a:lnTo>
                <a:lnTo>
                  <a:pt x="0" y="506"/>
                </a:lnTo>
                <a:lnTo>
                  <a:pt x="0" y="169"/>
                </a:lnTo>
              </a:path>
            </a:pathLst>
          </a:custGeom>
          <a:solidFill>
            <a:srgbClr val="ffc000"/>
          </a:solidFill>
          <a:ln w="12600">
            <a:solidFill>
              <a:srgbClr val="2f528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1" name="CustomShape 4"/>
          <p:cNvSpPr/>
          <p:nvPr/>
        </p:nvSpPr>
        <p:spPr>
          <a:xfrm>
            <a:off x="7978320" y="2905920"/>
            <a:ext cx="2661120" cy="243000"/>
          </a:xfrm>
          <a:custGeom>
            <a:avLst/>
            <a:gdLst/>
            <a:ahLst/>
            <a:rect l="0" t="0" r="r" b="b"/>
            <a:pathLst>
              <a:path w="7394" h="677">
                <a:moveTo>
                  <a:pt x="0" y="169"/>
                </a:moveTo>
                <a:lnTo>
                  <a:pt x="7055" y="169"/>
                </a:lnTo>
                <a:lnTo>
                  <a:pt x="7055" y="0"/>
                </a:lnTo>
                <a:lnTo>
                  <a:pt x="7393" y="338"/>
                </a:lnTo>
                <a:lnTo>
                  <a:pt x="7055" y="676"/>
                </a:lnTo>
                <a:lnTo>
                  <a:pt x="7055" y="506"/>
                </a:lnTo>
                <a:lnTo>
                  <a:pt x="0" y="506"/>
                </a:lnTo>
                <a:lnTo>
                  <a:pt x="0" y="169"/>
                </a:lnTo>
              </a:path>
            </a:pathLst>
          </a:custGeom>
          <a:solidFill>
            <a:srgbClr val="ff0000"/>
          </a:solidFill>
          <a:ln w="12600">
            <a:solidFill>
              <a:srgbClr val="2f528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2" name="CustomShape 5"/>
          <p:cNvSpPr/>
          <p:nvPr/>
        </p:nvSpPr>
        <p:spPr>
          <a:xfrm>
            <a:off x="487800" y="2160000"/>
            <a:ext cx="3183840" cy="70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Mariane"/>
                <a:ea typeface="DejaVu Sans"/>
              </a:rPr>
              <a:t>Projet, stage, intentions d’orientation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543" name="CustomShape 6"/>
          <p:cNvSpPr/>
          <p:nvPr/>
        </p:nvSpPr>
        <p:spPr>
          <a:xfrm>
            <a:off x="3584160" y="1872000"/>
            <a:ext cx="4001760" cy="70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Ctr="1">
            <a:spAutoFit/>
          </a:bodyPr>
          <a:p>
            <a:pPr algn="ctr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Mariane"/>
                <a:ea typeface="DejaVu Sans"/>
              </a:rPr>
              <a:t>Dossier d’orientation Scolarité services-EduConnect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544" name="CustomShape 7"/>
          <p:cNvSpPr/>
          <p:nvPr/>
        </p:nvSpPr>
        <p:spPr>
          <a:xfrm>
            <a:off x="8009640" y="1656000"/>
            <a:ext cx="2718000" cy="70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Mariane"/>
                <a:ea typeface="DejaVu Sans"/>
              </a:rPr>
              <a:t>Décision d’orientation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Mariane"/>
                <a:ea typeface="DejaVu Sans"/>
              </a:rPr>
              <a:t>Affectation, inscription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545" name="CustomShape 8"/>
          <p:cNvSpPr/>
          <p:nvPr/>
        </p:nvSpPr>
        <p:spPr>
          <a:xfrm>
            <a:off x="3168000" y="481680"/>
            <a:ext cx="4958640" cy="913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Ctr="1">
            <a:spAutoFit/>
          </a:bodyPr>
          <a:p>
            <a:pPr algn="ctr">
              <a:lnSpc>
                <a:spcPct val="100000"/>
              </a:lnSpc>
            </a:pPr>
            <a:r>
              <a:rPr b="1" lang="fr-FR" sz="5400" spc="-1" strike="noStrike">
                <a:solidFill>
                  <a:srgbClr val="ff0000"/>
                </a:solidFill>
                <a:latin typeface="Calibri"/>
                <a:ea typeface="DejaVu Sans"/>
              </a:rPr>
              <a:t> </a:t>
            </a:r>
            <a:r>
              <a:rPr b="1" lang="fr-FR" sz="5400" spc="-1" strike="noStrike">
                <a:solidFill>
                  <a:srgbClr val="8b5172"/>
                </a:solidFill>
                <a:latin typeface="Arial"/>
                <a:ea typeface="DejaVu Sans"/>
              </a:rPr>
              <a:t>ORIENTATION</a:t>
            </a:r>
            <a:endParaRPr b="0" lang="fr-FR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TextShape 1"/>
          <p:cNvSpPr txBox="1"/>
          <p:nvPr/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1200" spc="-1" strike="noStrike" cap="all">
                <a:solidFill>
                  <a:srgbClr val="898989"/>
                </a:solidFill>
                <a:latin typeface="Calibri"/>
              </a:rPr>
              <a:t>2022-2023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47" name="TextShape 2"/>
          <p:cNvSpPr txBox="1"/>
          <p:nvPr/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840E725-360F-4E86-8019-1012148A4054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Arial"/>
            </a:endParaRPr>
          </a:p>
        </p:txBody>
      </p:sp>
      <p:sp>
        <p:nvSpPr>
          <p:cNvPr id="548" name="TextShape 3"/>
          <p:cNvSpPr txBox="1"/>
          <p:nvPr/>
        </p:nvSpPr>
        <p:spPr>
          <a:xfrm>
            <a:off x="1540080" y="980640"/>
            <a:ext cx="9144000" cy="5509080"/>
          </a:xfrm>
          <a:prstGeom prst="rect">
            <a:avLst/>
          </a:prstGeom>
          <a:solidFill>
            <a:srgbClr val="005696"/>
          </a:solidFill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1" lang="fr-FR" sz="32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fr-FR" sz="3200" spc="-1" strike="noStrike">
                <a:solidFill>
                  <a:srgbClr val="ffffff"/>
                </a:solidFill>
                <a:latin typeface="Calibri"/>
              </a:rPr>
              <a:t>Connexion au service en ligne Orientation</a:t>
            </a:r>
            <a:endParaRPr b="0" lang="fr-F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Compatible avec tous types de supports, tablettes,    smartphones, ordinateurs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400" spc="-1" strike="noStrike">
                <a:solidFill>
                  <a:srgbClr val="ffffff"/>
                </a:solidFill>
                <a:latin typeface="Calibri"/>
              </a:rPr>
              <a:t>Accès avec l’adresse unique teleservices.education.gouv.fr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TextShape 1"/>
          <p:cNvSpPr txBox="1"/>
          <p:nvPr/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1200" spc="-1" strike="noStrike" cap="all">
                <a:solidFill>
                  <a:srgbClr val="898989"/>
                </a:solidFill>
                <a:latin typeface="Calibri"/>
              </a:rPr>
              <a:t>2022-2023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50" name="TextShape 2"/>
          <p:cNvSpPr txBox="1"/>
          <p:nvPr/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18AD171-1D28-42D2-8E35-17DF626FD9B2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Arial"/>
            </a:endParaRPr>
          </a:p>
        </p:txBody>
      </p:sp>
      <p:sp>
        <p:nvSpPr>
          <p:cNvPr id="551" name="TextShape 3"/>
          <p:cNvSpPr txBox="1"/>
          <p:nvPr/>
        </p:nvSpPr>
        <p:spPr>
          <a:xfrm>
            <a:off x="3058560" y="260640"/>
            <a:ext cx="7142040" cy="432000"/>
          </a:xfrm>
          <a:prstGeom prst="rect">
            <a:avLst/>
          </a:prstGeom>
          <a:noFill/>
          <a:ln w="10080">
            <a:solidFill>
              <a:srgbClr val="000000"/>
            </a:solidFill>
            <a:miter/>
          </a:ln>
        </p:spPr>
        <p:txBody>
          <a:bodyPr lIns="0" rIns="0" tIns="0" bIns="360000" anchor="ctr">
            <a:noAutofit/>
          </a:bodyPr>
          <a:p>
            <a:pPr>
              <a:lnSpc>
                <a:spcPct val="9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1" lang="fr-FR" sz="2000" spc="-1" strike="noStrike">
                <a:solidFill>
                  <a:srgbClr val="005696"/>
                </a:solidFill>
                <a:latin typeface="Calibri Light"/>
              </a:rPr>
              <a:t>Connexion au service en ligne Orientation 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2000" spc="-1" strike="noStrike">
              <a:latin typeface="Arial"/>
            </a:endParaRPr>
          </a:p>
        </p:txBody>
      </p:sp>
      <p:sp>
        <p:nvSpPr>
          <p:cNvPr id="552" name="TextShape 4"/>
          <p:cNvSpPr txBox="1"/>
          <p:nvPr/>
        </p:nvSpPr>
        <p:spPr>
          <a:xfrm>
            <a:off x="2099160" y="987480"/>
            <a:ext cx="8209080" cy="1008000"/>
          </a:xfrm>
          <a:prstGeom prst="rect">
            <a:avLst/>
          </a:prstGeom>
          <a:noFill/>
          <a:ln w="12600">
            <a:noFill/>
          </a:ln>
        </p:spPr>
        <p:txBody>
          <a:bodyPr lIns="0" bIns="360000" anchor="ctr">
            <a:normAutofit fontScale="22000"/>
          </a:bodyPr>
          <a:p>
            <a:pPr>
              <a:lnSpc>
                <a:spcPct val="90000"/>
              </a:lnSpc>
            </a:pPr>
            <a:br/>
            <a:br/>
            <a:br/>
            <a:r>
              <a:rPr b="0" lang="fr-FR" sz="1400" spc="-1" strike="noStrike">
                <a:solidFill>
                  <a:srgbClr val="002060"/>
                </a:solidFill>
                <a:latin typeface="Calibri"/>
              </a:rPr>
              <a:t>Connexion au portail Scolarité services avec mon compte EduConnect.</a:t>
            </a:r>
            <a:br/>
            <a:br/>
            <a:r>
              <a:rPr b="0" lang="fr-FR" sz="1400" spc="-1" strike="noStrike">
                <a:solidFill>
                  <a:srgbClr val="002060"/>
                </a:solidFill>
                <a:latin typeface="Calibri"/>
              </a:rPr>
              <a:t>Accès avec l’identifiant et le mot de passe  transmis par le chef d’établissement.</a:t>
            </a:r>
            <a:br/>
            <a:br/>
            <a:r>
              <a:rPr b="0" lang="fr-FR" sz="1600" spc="-1" strike="noStrike">
                <a:solidFill>
                  <a:srgbClr val="ffffff"/>
                </a:solidFill>
                <a:latin typeface="Calibri"/>
              </a:rPr>
              <a:t>.</a:t>
            </a:r>
            <a:br/>
            <a:endParaRPr b="0" lang="fr-FR" sz="1600" spc="-1" strike="noStrike">
              <a:latin typeface="Arial"/>
            </a:endParaRPr>
          </a:p>
        </p:txBody>
      </p:sp>
      <p:pic>
        <p:nvPicPr>
          <p:cNvPr id="553" name="Image 7" descr=""/>
          <p:cNvPicPr/>
          <p:nvPr/>
        </p:nvPicPr>
        <p:blipFill>
          <a:blip r:embed="rId1"/>
          <a:stretch/>
        </p:blipFill>
        <p:spPr>
          <a:xfrm>
            <a:off x="2567520" y="1845000"/>
            <a:ext cx="6802560" cy="4248000"/>
          </a:xfrm>
          <a:prstGeom prst="rect">
            <a:avLst/>
          </a:prstGeom>
          <a:ln w="126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4" name="Image 1" descr=""/>
          <p:cNvPicPr/>
          <p:nvPr/>
        </p:nvPicPr>
        <p:blipFill>
          <a:blip r:embed="rId1"/>
          <a:stretch/>
        </p:blipFill>
        <p:spPr>
          <a:xfrm>
            <a:off x="2696400" y="1105200"/>
            <a:ext cx="7642440" cy="4860000"/>
          </a:xfrm>
          <a:prstGeom prst="rect">
            <a:avLst/>
          </a:prstGeom>
          <a:ln w="12600">
            <a:noFill/>
          </a:ln>
        </p:spPr>
      </p:pic>
      <p:sp>
        <p:nvSpPr>
          <p:cNvPr id="555" name="TextShape 1"/>
          <p:cNvSpPr txBox="1"/>
          <p:nvPr/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1200" spc="-1" strike="noStrike" cap="all">
                <a:solidFill>
                  <a:srgbClr val="898989"/>
                </a:solidFill>
                <a:latin typeface="Calibri"/>
              </a:rPr>
              <a:t>2022-2023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56" name="TextShape 2"/>
          <p:cNvSpPr txBox="1"/>
          <p:nvPr/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30153AB-7DC6-48EE-88ED-3A3E698DA2C6}" type="slidenum">
              <a:rPr b="0" lang="fr-FR" sz="1200" spc="-1" strike="noStrike">
                <a:solidFill>
                  <a:srgbClr val="898989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Arial"/>
            </a:endParaRPr>
          </a:p>
        </p:txBody>
      </p:sp>
      <p:sp>
        <p:nvSpPr>
          <p:cNvPr id="557" name="TextShape 3"/>
          <p:cNvSpPr txBox="1"/>
          <p:nvPr/>
        </p:nvSpPr>
        <p:spPr>
          <a:xfrm>
            <a:off x="3058560" y="260640"/>
            <a:ext cx="7142040" cy="432000"/>
          </a:xfrm>
          <a:prstGeom prst="rect">
            <a:avLst/>
          </a:prstGeom>
          <a:noFill/>
          <a:ln w="10080">
            <a:solidFill>
              <a:srgbClr val="000000"/>
            </a:solidFill>
            <a:miter/>
          </a:ln>
        </p:spPr>
        <p:txBody>
          <a:bodyPr lIns="0" rIns="0" tIns="0" bIns="360000" anchor="ctr">
            <a:noAutofit/>
          </a:bodyPr>
          <a:p>
            <a:pPr>
              <a:lnSpc>
                <a:spcPct val="9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1" lang="fr-FR" sz="2000" spc="-1" strike="noStrike">
                <a:solidFill>
                  <a:srgbClr val="005696"/>
                </a:solidFill>
                <a:latin typeface="Calibri Light"/>
              </a:rPr>
              <a:t>Saisie des intentions d’orientation 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2000" spc="-1" strike="noStrike">
              <a:latin typeface="Arial"/>
            </a:endParaRPr>
          </a:p>
        </p:txBody>
      </p:sp>
      <p:sp>
        <p:nvSpPr>
          <p:cNvPr id="558" name="CustomShape 4"/>
          <p:cNvSpPr/>
          <p:nvPr/>
        </p:nvSpPr>
        <p:spPr>
          <a:xfrm>
            <a:off x="1690200" y="3717000"/>
            <a:ext cx="2736360" cy="151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fr-FR" sz="1600" spc="-1" strike="noStrike">
                <a:solidFill>
                  <a:srgbClr val="002060"/>
                </a:solidFill>
                <a:latin typeface="Calibri"/>
              </a:rPr>
              <a:t>Présentation de chaque phase pour repérer les différentes étapes.</a:t>
            </a:r>
            <a:endParaRPr b="0" lang="fr-FR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LibreOffice/6.4.1.2$Windows_X86_64 LibreOffice_project/4d224e95b98b138af42a64d84056446d09082932</Application>
  <Words>107</Words>
  <Paragraphs>31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2023-02-08T12:32:43Z</dcterms:created>
  <dc:creator>cop1</dc:creator>
  <dc:description/>
  <dc:language>fr-FR</dc:language>
  <cp:lastModifiedBy>cop1</cp:lastModifiedBy>
  <dcterms:modified xsi:type="dcterms:W3CDTF">2023-02-08T12:33:49Z</dcterms:modified>
  <cp:revision>1</cp:revision>
  <dc:subject/>
  <dc:title>Présentation PowerPoint</dc:title>
</cp:coreProperties>
</file>