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2.png" ContentType="image/png"/>
  <Override PartName="/ppt/media/image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6F7A9F-8888-47AE-8D0D-07106450C6C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1072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56840" y="4098240"/>
            <a:ext cx="1072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F82194-3A6A-489D-8BEC-4F898010E1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6840" y="409824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5951520" y="409824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F433F3-AEB2-4568-83AB-AF0D80A13D3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082400" y="182556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7707600" y="182556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456840" y="409824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/>
          </p:nvPr>
        </p:nvSpPr>
        <p:spPr>
          <a:xfrm>
            <a:off x="4082400" y="409824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/>
          </p:nvPr>
        </p:nvSpPr>
        <p:spPr>
          <a:xfrm>
            <a:off x="7707600" y="409824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451DC9-D3F8-43D6-8008-56C1401970C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FB63608-026F-428D-9BB9-810973E3E5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456840" y="1825560"/>
            <a:ext cx="1072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8BF0C3-8B35-4EE7-89A3-AE7B1B8B6BE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1072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0C4B080-F6AD-4937-8234-026A79303C5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571328-2C9B-41CF-842C-8E3C5834B8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B53CE3-430B-48B3-AF36-F69161E6F34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456840" y="365040"/>
            <a:ext cx="1072260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F216C14-DAAD-4003-B43A-DDE5C8A83B4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456840" y="409824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0A59003-4D45-412F-B3D3-873A1A6C87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6840" y="1825560"/>
            <a:ext cx="1072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D834C2-2B72-4415-A3EA-C85D8C2BDA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5951520" y="409824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868C3E7-4708-49B1-A106-44471C139B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456840" y="4098240"/>
            <a:ext cx="1072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8A1D54-CD2A-4705-A0D3-5EE8A50280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1072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56840" y="4098240"/>
            <a:ext cx="1072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9A2C75-52CC-47D6-ABA7-4D7DDE58BD3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56840" y="409824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/>
          </p:nvPr>
        </p:nvSpPr>
        <p:spPr>
          <a:xfrm>
            <a:off x="5951520" y="409824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267312-BCCC-4616-89CC-816710B1BD8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082400" y="182556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707600" y="182556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456840" y="409824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/>
          </p:nvPr>
        </p:nvSpPr>
        <p:spPr>
          <a:xfrm>
            <a:off x="4082400" y="409824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/>
          </p:nvPr>
        </p:nvSpPr>
        <p:spPr>
          <a:xfrm>
            <a:off x="7707600" y="409824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6B8F93-C3D6-40E7-93A2-8AF93FAFFD6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8F46460-65AC-4687-B200-A5E4BE785D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456840" y="1825560"/>
            <a:ext cx="1072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6E4D3C5-4AA0-4258-87F2-1D3E342949B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1072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1148551-F166-426C-8751-370558B577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0958157-10B6-4ED7-AD73-9BCFFB79CD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8D9E810-1CF0-4EDC-86AC-D95332B6FE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1072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B81FEE-1425-47A4-AD4B-0418792568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ubTitle"/>
          </p:nvPr>
        </p:nvSpPr>
        <p:spPr>
          <a:xfrm>
            <a:off x="456840" y="365040"/>
            <a:ext cx="1072260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732F5AE-231A-4FA0-89B5-8DB233A6AD7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56840" y="409824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18D99F5-7D15-4679-85F0-2F3C716866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5951520" y="409824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E447D0D-1F84-45AE-A710-0D94E7D07B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456840" y="4098240"/>
            <a:ext cx="1072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63DDA5B-C26C-410F-826E-E66AE1EED8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1072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56840" y="4098240"/>
            <a:ext cx="1072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8CC975D-D91F-4890-926A-89A8AC318A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456840" y="409824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5951520" y="409824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F0D60ED-0339-4615-8A72-68339008ACB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082400" y="182556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7707600" y="182556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/>
          </p:nvPr>
        </p:nvSpPr>
        <p:spPr>
          <a:xfrm>
            <a:off x="456840" y="409824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/>
          </p:nvPr>
        </p:nvSpPr>
        <p:spPr>
          <a:xfrm>
            <a:off x="4082400" y="409824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/>
          </p:nvPr>
        </p:nvSpPr>
        <p:spPr>
          <a:xfrm>
            <a:off x="7707600" y="4098240"/>
            <a:ext cx="3452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8BB6013-85B5-4631-B1F8-FB209363619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24B20A-C858-43BA-9853-E8E347BE956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2FDF00-CB5D-4FA4-A644-4C629B2E2CB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6840" y="365040"/>
            <a:ext cx="1072260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A2D00B-36D3-4D7F-8B05-B2CB81AC51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/>
          </p:nvPr>
        </p:nvSpPr>
        <p:spPr>
          <a:xfrm>
            <a:off x="456840" y="409824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18A314-045D-41C3-999B-7C587EB51F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5951520" y="409824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3F4C5C-D929-4112-A498-A2624B1514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684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951520" y="1825560"/>
            <a:ext cx="523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6840" y="4098240"/>
            <a:ext cx="107226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F56495-0B60-4F96-95EB-3BE51281C7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114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grpSp>
        <p:nvGrpSpPr>
          <p:cNvPr id="1" name="Group 79"/>
          <p:cNvGrpSpPr/>
          <p:nvPr/>
        </p:nvGrpSpPr>
        <p:grpSpPr>
          <a:xfrm>
            <a:off x="-10800" y="0"/>
            <a:ext cx="12214440" cy="6858000"/>
            <a:chOff x="-10800" y="0"/>
            <a:chExt cx="12214440" cy="6858000"/>
          </a:xfrm>
        </p:grpSpPr>
        <p:cxnSp>
          <p:nvCxnSpPr>
            <p:cNvPr id="2" name="Straight Connector 80"/>
            <p:cNvCxnSpPr/>
            <p:nvPr/>
          </p:nvCxnSpPr>
          <p:spPr>
            <a:xfrm>
              <a:off x="-10800" y="6686280"/>
              <a:ext cx="1219176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3" name="Straight Connector 81"/>
            <p:cNvCxnSpPr/>
            <p:nvPr/>
          </p:nvCxnSpPr>
          <p:spPr>
            <a:xfrm>
              <a:off x="-46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4" name="Straight Connector 82"/>
            <p:cNvCxnSpPr/>
            <p:nvPr/>
          </p:nvCxnSpPr>
          <p:spPr>
            <a:xfrm>
              <a:off x="119883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5" name="Straight Connector 83"/>
            <p:cNvCxnSpPr/>
            <p:nvPr/>
          </p:nvCxnSpPr>
          <p:spPr>
            <a:xfrm>
              <a:off x="1875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6" name="Straight Connector 84"/>
            <p:cNvCxnSpPr/>
            <p:nvPr/>
          </p:nvCxnSpPr>
          <p:spPr>
            <a:xfrm>
              <a:off x="11869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7" name="Straight Connector 85"/>
            <p:cNvCxnSpPr/>
            <p:nvPr/>
          </p:nvCxnSpPr>
          <p:spPr>
            <a:xfrm>
              <a:off x="21862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8" name="Straight Connector 86"/>
            <p:cNvCxnSpPr/>
            <p:nvPr/>
          </p:nvCxnSpPr>
          <p:spPr>
            <a:xfrm>
              <a:off x="318600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9" name="Straight Connector 88"/>
            <p:cNvCxnSpPr/>
            <p:nvPr/>
          </p:nvCxnSpPr>
          <p:spPr>
            <a:xfrm>
              <a:off x="41853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0" name="Straight Connector 89"/>
            <p:cNvCxnSpPr/>
            <p:nvPr/>
          </p:nvCxnSpPr>
          <p:spPr>
            <a:xfrm>
              <a:off x="51847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1" name="Straight Connector 90"/>
            <p:cNvCxnSpPr/>
            <p:nvPr/>
          </p:nvCxnSpPr>
          <p:spPr>
            <a:xfrm>
              <a:off x="61840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2" name="Straight Connector 91"/>
            <p:cNvCxnSpPr/>
            <p:nvPr/>
          </p:nvCxnSpPr>
          <p:spPr>
            <a:xfrm>
              <a:off x="718344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3" name="Straight Connector 92"/>
            <p:cNvCxnSpPr/>
            <p:nvPr/>
          </p:nvCxnSpPr>
          <p:spPr>
            <a:xfrm>
              <a:off x="81831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4" name="Straight Connector 93"/>
            <p:cNvCxnSpPr/>
            <p:nvPr/>
          </p:nvCxnSpPr>
          <p:spPr>
            <a:xfrm>
              <a:off x="91825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5" name="Straight Connector 94"/>
            <p:cNvCxnSpPr/>
            <p:nvPr/>
          </p:nvCxnSpPr>
          <p:spPr>
            <a:xfrm>
              <a:off x="101818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6" name="Straight Connector 95"/>
            <p:cNvCxnSpPr/>
            <p:nvPr/>
          </p:nvCxnSpPr>
          <p:spPr>
            <a:xfrm>
              <a:off x="1118124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7" name="Straight Connector 96"/>
            <p:cNvCxnSpPr/>
            <p:nvPr/>
          </p:nvCxnSpPr>
          <p:spPr>
            <a:xfrm>
              <a:off x="1218060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8" name="Straight Connector 97"/>
            <p:cNvCxnSpPr/>
            <p:nvPr/>
          </p:nvCxnSpPr>
          <p:spPr>
            <a:xfrm>
              <a:off x="-4680" y="1713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9" name="Straight Connector 98"/>
            <p:cNvCxnSpPr/>
            <p:nvPr/>
          </p:nvCxnSpPr>
          <p:spPr>
            <a:xfrm>
              <a:off x="-4680" y="7286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20" name="Straight Connector 99"/>
            <p:cNvCxnSpPr/>
            <p:nvPr/>
          </p:nvCxnSpPr>
          <p:spPr>
            <a:xfrm>
              <a:off x="-4680" y="12859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21" name="Straight Connector 100"/>
            <p:cNvCxnSpPr/>
            <p:nvPr/>
          </p:nvCxnSpPr>
          <p:spPr>
            <a:xfrm>
              <a:off x="-4680" y="18432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22" name="Straight Connector 101"/>
            <p:cNvCxnSpPr/>
            <p:nvPr/>
          </p:nvCxnSpPr>
          <p:spPr>
            <a:xfrm>
              <a:off x="-4680" y="24001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23" name="Straight Connector 102"/>
            <p:cNvCxnSpPr/>
            <p:nvPr/>
          </p:nvCxnSpPr>
          <p:spPr>
            <a:xfrm>
              <a:off x="-4680" y="29574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24" name="Straight Connector 103"/>
            <p:cNvCxnSpPr/>
            <p:nvPr/>
          </p:nvCxnSpPr>
          <p:spPr>
            <a:xfrm>
              <a:off x="-4680" y="35146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25" name="Straight Connector 104"/>
            <p:cNvCxnSpPr/>
            <p:nvPr/>
          </p:nvCxnSpPr>
          <p:spPr>
            <a:xfrm>
              <a:off x="-4680" y="40719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26" name="Straight Connector 105"/>
            <p:cNvCxnSpPr/>
            <p:nvPr/>
          </p:nvCxnSpPr>
          <p:spPr>
            <a:xfrm>
              <a:off x="-4680" y="46288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27" name="Straight Connector 106"/>
            <p:cNvCxnSpPr/>
            <p:nvPr/>
          </p:nvCxnSpPr>
          <p:spPr>
            <a:xfrm>
              <a:off x="-4680" y="51861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28" name="Straight Connector 107"/>
            <p:cNvCxnSpPr/>
            <p:nvPr/>
          </p:nvCxnSpPr>
          <p:spPr>
            <a:xfrm>
              <a:off x="-4680" y="57434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29" name="Straight Connector 108"/>
            <p:cNvCxnSpPr/>
            <p:nvPr/>
          </p:nvCxnSpPr>
          <p:spPr>
            <a:xfrm>
              <a:off x="-4680" y="68580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30" name="Straight Connector 109"/>
            <p:cNvCxnSpPr/>
            <p:nvPr/>
          </p:nvCxnSpPr>
          <p:spPr>
            <a:xfrm>
              <a:off x="11520" y="6248160"/>
              <a:ext cx="1219248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</p:grpSp>
      <p:sp>
        <p:nvSpPr>
          <p:cNvPr id="31" name="Freeform: Shape 148"/>
          <p:cNvSpPr/>
          <p:nvPr/>
        </p:nvSpPr>
        <p:spPr>
          <a:xfrm>
            <a:off x="-5760" y="5014800"/>
            <a:ext cx="2799720" cy="1842840"/>
          </a:xfrm>
          <a:custGeom>
            <a:avLst/>
            <a:gdLst>
              <a:gd name="textAreaLeft" fmla="*/ 0 w 2799720"/>
              <a:gd name="textAreaRight" fmla="*/ 2800080 w 2799720"/>
              <a:gd name="textAreaTop" fmla="*/ 0 h 1842840"/>
              <a:gd name="textAreaBottom" fmla="*/ 1843200 h 1842840"/>
            </a:gdLst>
            <a:ahLst/>
            <a:rect l="textAreaLeft" t="textAreaTop" r="textAreaRight" b="textAreaBottom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2" name="Freeform: Shape 76"/>
          <p:cNvSpPr/>
          <p:nvPr/>
        </p:nvSpPr>
        <p:spPr>
          <a:xfrm>
            <a:off x="7979400" y="0"/>
            <a:ext cx="4208760" cy="1650240"/>
          </a:xfrm>
          <a:custGeom>
            <a:avLst/>
            <a:gdLst>
              <a:gd name="textAreaLeft" fmla="*/ 0 w 4208760"/>
              <a:gd name="textAreaRight" fmla="*/ 4209120 w 4208760"/>
              <a:gd name="textAreaTop" fmla="*/ 0 h 1650240"/>
              <a:gd name="textAreaBottom" fmla="*/ 1650600 h 1650240"/>
            </a:gdLst>
            <a:ahLst/>
            <a:rect l="textAreaLeft" t="textAreaTop" r="textAreaRight" b="textAreaBottom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Posterama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dt" idx="1"/>
          </p:nvPr>
        </p:nvSpPr>
        <p:spPr>
          <a:xfrm>
            <a:off x="456840" y="6324480"/>
            <a:ext cx="2559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148" strike="noStrike" cap="all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148" strike="noStrike" cap="all">
                <a:solidFill>
                  <a:srgbClr val="ffffff"/>
                </a:solidFill>
                <a:latin typeface="Avenir Next LT Pro"/>
              </a:rPr>
              <a:t> 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ftr" idx="2"/>
          </p:nvPr>
        </p:nvSpPr>
        <p:spPr>
          <a:xfrm>
            <a:off x="4200480" y="6319800"/>
            <a:ext cx="3982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148" strike="noStrike" cap="all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148" strike="noStrike" cap="all">
                <a:solidFill>
                  <a:srgbClr val="ffffff"/>
                </a:solidFill>
                <a:latin typeface="Avenir Next LT Pro"/>
              </a:rPr>
              <a:t> 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sldNum" idx="3"/>
          </p:nvPr>
        </p:nvSpPr>
        <p:spPr>
          <a:xfrm>
            <a:off x="11190600" y="6324480"/>
            <a:ext cx="798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148" strike="noStrike" cap="all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ED7E3F2B-3531-4D51-9EC6-64C9316C77F6}" type="slidenum">
              <a:rPr b="0" lang="en-US" sz="900" spc="148" strike="noStrike" cap="all">
                <a:solidFill>
                  <a:srgbClr val="ffffff"/>
                </a:solidFill>
                <a:latin typeface="Avenir Next LT Pro"/>
              </a:rPr>
              <a:t>4</a:t>
            </a:fld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venir Next LT Pro"/>
              </a:rPr>
              <a:t>Cliquez pour éditer le format du plan de texte</a:t>
            </a: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Avenir Next LT Pro"/>
              </a:rPr>
              <a:t>Second niveau de plan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venir Next LT Pro"/>
              </a:rPr>
              <a:t>Troisième niveau de plan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venir Next LT Pro"/>
              </a:rPr>
              <a:t>Quatrième niveau de plan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venir Next LT Pro"/>
              </a:rPr>
              <a:t>Cinquième niveau de plan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venir Next LT Pro"/>
              </a:rPr>
              <a:t>Sixième niveau de plan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venir Next LT Pro"/>
              </a:rPr>
              <a:t>Septième niveau de plan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114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grpSp>
        <p:nvGrpSpPr>
          <p:cNvPr id="75" name="Group 79"/>
          <p:cNvGrpSpPr/>
          <p:nvPr/>
        </p:nvGrpSpPr>
        <p:grpSpPr>
          <a:xfrm>
            <a:off x="-10800" y="0"/>
            <a:ext cx="12214440" cy="6858000"/>
            <a:chOff x="-10800" y="0"/>
            <a:chExt cx="12214440" cy="6858000"/>
          </a:xfrm>
        </p:grpSpPr>
        <p:cxnSp>
          <p:nvCxnSpPr>
            <p:cNvPr id="76" name="Straight Connector 80"/>
            <p:cNvCxnSpPr/>
            <p:nvPr/>
          </p:nvCxnSpPr>
          <p:spPr>
            <a:xfrm>
              <a:off x="-10800" y="6686280"/>
              <a:ext cx="1219176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77" name="Straight Connector 81"/>
            <p:cNvCxnSpPr/>
            <p:nvPr/>
          </p:nvCxnSpPr>
          <p:spPr>
            <a:xfrm>
              <a:off x="-46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78" name="Straight Connector 82"/>
            <p:cNvCxnSpPr/>
            <p:nvPr/>
          </p:nvCxnSpPr>
          <p:spPr>
            <a:xfrm>
              <a:off x="119883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79" name="Straight Connector 83"/>
            <p:cNvCxnSpPr/>
            <p:nvPr/>
          </p:nvCxnSpPr>
          <p:spPr>
            <a:xfrm>
              <a:off x="1875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80" name="Straight Connector 84"/>
            <p:cNvCxnSpPr/>
            <p:nvPr/>
          </p:nvCxnSpPr>
          <p:spPr>
            <a:xfrm>
              <a:off x="11869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81" name="Straight Connector 85"/>
            <p:cNvCxnSpPr/>
            <p:nvPr/>
          </p:nvCxnSpPr>
          <p:spPr>
            <a:xfrm>
              <a:off x="21862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82" name="Straight Connector 86"/>
            <p:cNvCxnSpPr/>
            <p:nvPr/>
          </p:nvCxnSpPr>
          <p:spPr>
            <a:xfrm>
              <a:off x="318600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83" name="Straight Connector 88"/>
            <p:cNvCxnSpPr/>
            <p:nvPr/>
          </p:nvCxnSpPr>
          <p:spPr>
            <a:xfrm>
              <a:off x="41853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84" name="Straight Connector 89"/>
            <p:cNvCxnSpPr/>
            <p:nvPr/>
          </p:nvCxnSpPr>
          <p:spPr>
            <a:xfrm>
              <a:off x="51847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85" name="Straight Connector 90"/>
            <p:cNvCxnSpPr/>
            <p:nvPr/>
          </p:nvCxnSpPr>
          <p:spPr>
            <a:xfrm>
              <a:off x="61840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86" name="Straight Connector 91"/>
            <p:cNvCxnSpPr/>
            <p:nvPr/>
          </p:nvCxnSpPr>
          <p:spPr>
            <a:xfrm>
              <a:off x="718344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87" name="Straight Connector 92"/>
            <p:cNvCxnSpPr/>
            <p:nvPr/>
          </p:nvCxnSpPr>
          <p:spPr>
            <a:xfrm>
              <a:off x="81831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88" name="Straight Connector 93"/>
            <p:cNvCxnSpPr/>
            <p:nvPr/>
          </p:nvCxnSpPr>
          <p:spPr>
            <a:xfrm>
              <a:off x="91825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89" name="Straight Connector 94"/>
            <p:cNvCxnSpPr/>
            <p:nvPr/>
          </p:nvCxnSpPr>
          <p:spPr>
            <a:xfrm>
              <a:off x="101818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90" name="Straight Connector 95"/>
            <p:cNvCxnSpPr/>
            <p:nvPr/>
          </p:nvCxnSpPr>
          <p:spPr>
            <a:xfrm>
              <a:off x="1118124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91" name="Straight Connector 96"/>
            <p:cNvCxnSpPr/>
            <p:nvPr/>
          </p:nvCxnSpPr>
          <p:spPr>
            <a:xfrm>
              <a:off x="1218060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92" name="Straight Connector 97"/>
            <p:cNvCxnSpPr/>
            <p:nvPr/>
          </p:nvCxnSpPr>
          <p:spPr>
            <a:xfrm>
              <a:off x="-4680" y="1713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93" name="Straight Connector 98"/>
            <p:cNvCxnSpPr/>
            <p:nvPr/>
          </p:nvCxnSpPr>
          <p:spPr>
            <a:xfrm>
              <a:off x="-4680" y="7286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94" name="Straight Connector 99"/>
            <p:cNvCxnSpPr/>
            <p:nvPr/>
          </p:nvCxnSpPr>
          <p:spPr>
            <a:xfrm>
              <a:off x="-4680" y="12859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95" name="Straight Connector 100"/>
            <p:cNvCxnSpPr/>
            <p:nvPr/>
          </p:nvCxnSpPr>
          <p:spPr>
            <a:xfrm>
              <a:off x="-4680" y="18432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96" name="Straight Connector 101"/>
            <p:cNvCxnSpPr/>
            <p:nvPr/>
          </p:nvCxnSpPr>
          <p:spPr>
            <a:xfrm>
              <a:off x="-4680" y="24001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97" name="Straight Connector 102"/>
            <p:cNvCxnSpPr/>
            <p:nvPr/>
          </p:nvCxnSpPr>
          <p:spPr>
            <a:xfrm>
              <a:off x="-4680" y="29574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98" name="Straight Connector 103"/>
            <p:cNvCxnSpPr/>
            <p:nvPr/>
          </p:nvCxnSpPr>
          <p:spPr>
            <a:xfrm>
              <a:off x="-4680" y="35146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99" name="Straight Connector 104"/>
            <p:cNvCxnSpPr/>
            <p:nvPr/>
          </p:nvCxnSpPr>
          <p:spPr>
            <a:xfrm>
              <a:off x="-4680" y="40719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00" name="Straight Connector 105"/>
            <p:cNvCxnSpPr/>
            <p:nvPr/>
          </p:nvCxnSpPr>
          <p:spPr>
            <a:xfrm>
              <a:off x="-4680" y="46288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01" name="Straight Connector 106"/>
            <p:cNvCxnSpPr/>
            <p:nvPr/>
          </p:nvCxnSpPr>
          <p:spPr>
            <a:xfrm>
              <a:off x="-4680" y="51861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02" name="Straight Connector 107"/>
            <p:cNvCxnSpPr/>
            <p:nvPr/>
          </p:nvCxnSpPr>
          <p:spPr>
            <a:xfrm>
              <a:off x="-4680" y="57434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03" name="Straight Connector 108"/>
            <p:cNvCxnSpPr/>
            <p:nvPr/>
          </p:nvCxnSpPr>
          <p:spPr>
            <a:xfrm>
              <a:off x="-4680" y="68580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04" name="Straight Connector 109"/>
            <p:cNvCxnSpPr/>
            <p:nvPr/>
          </p:nvCxnSpPr>
          <p:spPr>
            <a:xfrm>
              <a:off x="11520" y="6248160"/>
              <a:ext cx="1219248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</p:grpSp>
      <p:sp>
        <p:nvSpPr>
          <p:cNvPr id="105" name="Freeform: Shape 148"/>
          <p:cNvSpPr/>
          <p:nvPr/>
        </p:nvSpPr>
        <p:spPr>
          <a:xfrm>
            <a:off x="-5760" y="5014800"/>
            <a:ext cx="2799720" cy="1842840"/>
          </a:xfrm>
          <a:custGeom>
            <a:avLst/>
            <a:gdLst>
              <a:gd name="textAreaLeft" fmla="*/ 0 w 2799720"/>
              <a:gd name="textAreaRight" fmla="*/ 2800080 w 2799720"/>
              <a:gd name="textAreaTop" fmla="*/ 0 h 1842840"/>
              <a:gd name="textAreaBottom" fmla="*/ 1843200 h 1842840"/>
            </a:gdLst>
            <a:ahLst/>
            <a:rect l="textAreaLeft" t="textAreaTop" r="textAreaRight" b="textAreaBottom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6" name="Freeform: Shape 76"/>
          <p:cNvSpPr/>
          <p:nvPr/>
        </p:nvSpPr>
        <p:spPr>
          <a:xfrm>
            <a:off x="7979400" y="0"/>
            <a:ext cx="4208760" cy="1650240"/>
          </a:xfrm>
          <a:custGeom>
            <a:avLst/>
            <a:gdLst>
              <a:gd name="textAreaLeft" fmla="*/ 0 w 4208760"/>
              <a:gd name="textAreaRight" fmla="*/ 4209120 w 4208760"/>
              <a:gd name="textAreaTop" fmla="*/ 0 h 1650240"/>
              <a:gd name="textAreaBottom" fmla="*/ 1650600 h 1650240"/>
            </a:gdLst>
            <a:ahLst/>
            <a:rect l="textAreaLeft" t="textAreaTop" r="textAreaRight" b="textAreaBottom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Posterama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6840" y="1825560"/>
            <a:ext cx="107226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110000"/>
              </a:lnSpc>
              <a:spcBef>
                <a:spcPts val="1001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Avenir Next LT Pro"/>
              </a:rPr>
              <a:t>Click to edit Master text styles</a:t>
            </a: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  <a:p>
            <a:pPr lvl="1" marL="228600" indent="-22860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Avenir Next LT Pro"/>
              </a:rPr>
              <a:t>Second level</a:t>
            </a:r>
            <a:endParaRPr b="0" lang="en-US" sz="2400" spc="-1" strike="noStrike">
              <a:solidFill>
                <a:srgbClr val="ffffff"/>
              </a:solidFill>
              <a:latin typeface="Avenir Next LT Pro"/>
            </a:endParaRPr>
          </a:p>
          <a:p>
            <a:pPr lvl="2" marL="228600" indent="-22860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Avenir Next LT Pro"/>
              </a:rPr>
              <a:t>Third level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lvl="3" marL="228600" indent="-22860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Avenir Next LT Pro"/>
              </a:rPr>
              <a:t>Fourth level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  <a:p>
            <a:pPr lvl="4" marL="228600" indent="-22860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Avenir Next LT Pro"/>
              </a:rPr>
              <a:t>Fifth level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dt" idx="4"/>
          </p:nvPr>
        </p:nvSpPr>
        <p:spPr>
          <a:xfrm>
            <a:off x="456840" y="6324480"/>
            <a:ext cx="2559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148" strike="noStrike" cap="all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148" strike="noStrike" cap="all">
                <a:solidFill>
                  <a:srgbClr val="ffffff"/>
                </a:solidFill>
                <a:latin typeface="Avenir Next LT Pro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ftr" idx="5"/>
          </p:nvPr>
        </p:nvSpPr>
        <p:spPr>
          <a:xfrm>
            <a:off x="4200480" y="6319800"/>
            <a:ext cx="3982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148" strike="noStrike" cap="all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148" strike="noStrike" cap="all">
                <a:solidFill>
                  <a:srgbClr val="ffffff"/>
                </a:solidFill>
                <a:latin typeface="Avenir Next LT Pro"/>
              </a:rPr>
              <a:t>&lt;pied de page&gt;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sldNum" idx="6"/>
          </p:nvPr>
        </p:nvSpPr>
        <p:spPr>
          <a:xfrm>
            <a:off x="11190600" y="6324480"/>
            <a:ext cx="798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148" strike="noStrike" cap="all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B49D3E18-8B2A-423A-AF0A-19B1BAE63150}" type="slidenum">
              <a:rPr b="0" lang="en-US" sz="900" spc="148" strike="noStrike" cap="all">
                <a:solidFill>
                  <a:srgbClr val="ffffff"/>
                </a:solidFill>
                <a:latin typeface="Avenir Next LT Pro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14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grpSp>
        <p:nvGrpSpPr>
          <p:cNvPr id="149" name="Group 79"/>
          <p:cNvGrpSpPr/>
          <p:nvPr/>
        </p:nvGrpSpPr>
        <p:grpSpPr>
          <a:xfrm>
            <a:off x="-10800" y="0"/>
            <a:ext cx="12214440" cy="6858000"/>
            <a:chOff x="-10800" y="0"/>
            <a:chExt cx="12214440" cy="6858000"/>
          </a:xfrm>
        </p:grpSpPr>
        <p:cxnSp>
          <p:nvCxnSpPr>
            <p:cNvPr id="150" name="Straight Connector 80"/>
            <p:cNvCxnSpPr/>
            <p:nvPr/>
          </p:nvCxnSpPr>
          <p:spPr>
            <a:xfrm>
              <a:off x="-10800" y="6686280"/>
              <a:ext cx="1219176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51" name="Straight Connector 81"/>
            <p:cNvCxnSpPr/>
            <p:nvPr/>
          </p:nvCxnSpPr>
          <p:spPr>
            <a:xfrm>
              <a:off x="-46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52" name="Straight Connector 82"/>
            <p:cNvCxnSpPr/>
            <p:nvPr/>
          </p:nvCxnSpPr>
          <p:spPr>
            <a:xfrm>
              <a:off x="119883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53" name="Straight Connector 83"/>
            <p:cNvCxnSpPr/>
            <p:nvPr/>
          </p:nvCxnSpPr>
          <p:spPr>
            <a:xfrm>
              <a:off x="1875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54" name="Straight Connector 84"/>
            <p:cNvCxnSpPr/>
            <p:nvPr/>
          </p:nvCxnSpPr>
          <p:spPr>
            <a:xfrm>
              <a:off x="11869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55" name="Straight Connector 85"/>
            <p:cNvCxnSpPr/>
            <p:nvPr/>
          </p:nvCxnSpPr>
          <p:spPr>
            <a:xfrm>
              <a:off x="21862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56" name="Straight Connector 86"/>
            <p:cNvCxnSpPr/>
            <p:nvPr/>
          </p:nvCxnSpPr>
          <p:spPr>
            <a:xfrm>
              <a:off x="318600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57" name="Straight Connector 88"/>
            <p:cNvCxnSpPr/>
            <p:nvPr/>
          </p:nvCxnSpPr>
          <p:spPr>
            <a:xfrm>
              <a:off x="41853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58" name="Straight Connector 89"/>
            <p:cNvCxnSpPr/>
            <p:nvPr/>
          </p:nvCxnSpPr>
          <p:spPr>
            <a:xfrm>
              <a:off x="51847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59" name="Straight Connector 90"/>
            <p:cNvCxnSpPr/>
            <p:nvPr/>
          </p:nvCxnSpPr>
          <p:spPr>
            <a:xfrm>
              <a:off x="61840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60" name="Straight Connector 91"/>
            <p:cNvCxnSpPr/>
            <p:nvPr/>
          </p:nvCxnSpPr>
          <p:spPr>
            <a:xfrm>
              <a:off x="718344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61" name="Straight Connector 92"/>
            <p:cNvCxnSpPr/>
            <p:nvPr/>
          </p:nvCxnSpPr>
          <p:spPr>
            <a:xfrm>
              <a:off x="81831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62" name="Straight Connector 93"/>
            <p:cNvCxnSpPr/>
            <p:nvPr/>
          </p:nvCxnSpPr>
          <p:spPr>
            <a:xfrm>
              <a:off x="91825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63" name="Straight Connector 94"/>
            <p:cNvCxnSpPr/>
            <p:nvPr/>
          </p:nvCxnSpPr>
          <p:spPr>
            <a:xfrm>
              <a:off x="101818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64" name="Straight Connector 95"/>
            <p:cNvCxnSpPr/>
            <p:nvPr/>
          </p:nvCxnSpPr>
          <p:spPr>
            <a:xfrm>
              <a:off x="1118124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65" name="Straight Connector 96"/>
            <p:cNvCxnSpPr/>
            <p:nvPr/>
          </p:nvCxnSpPr>
          <p:spPr>
            <a:xfrm>
              <a:off x="1218060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66" name="Straight Connector 97"/>
            <p:cNvCxnSpPr/>
            <p:nvPr/>
          </p:nvCxnSpPr>
          <p:spPr>
            <a:xfrm>
              <a:off x="-4680" y="1713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67" name="Straight Connector 98"/>
            <p:cNvCxnSpPr/>
            <p:nvPr/>
          </p:nvCxnSpPr>
          <p:spPr>
            <a:xfrm>
              <a:off x="-4680" y="7286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68" name="Straight Connector 99"/>
            <p:cNvCxnSpPr/>
            <p:nvPr/>
          </p:nvCxnSpPr>
          <p:spPr>
            <a:xfrm>
              <a:off x="-4680" y="12859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69" name="Straight Connector 100"/>
            <p:cNvCxnSpPr/>
            <p:nvPr/>
          </p:nvCxnSpPr>
          <p:spPr>
            <a:xfrm>
              <a:off x="-4680" y="18432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70" name="Straight Connector 101"/>
            <p:cNvCxnSpPr/>
            <p:nvPr/>
          </p:nvCxnSpPr>
          <p:spPr>
            <a:xfrm>
              <a:off x="-4680" y="24001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71" name="Straight Connector 102"/>
            <p:cNvCxnSpPr/>
            <p:nvPr/>
          </p:nvCxnSpPr>
          <p:spPr>
            <a:xfrm>
              <a:off x="-4680" y="29574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72" name="Straight Connector 103"/>
            <p:cNvCxnSpPr/>
            <p:nvPr/>
          </p:nvCxnSpPr>
          <p:spPr>
            <a:xfrm>
              <a:off x="-4680" y="35146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73" name="Straight Connector 104"/>
            <p:cNvCxnSpPr/>
            <p:nvPr/>
          </p:nvCxnSpPr>
          <p:spPr>
            <a:xfrm>
              <a:off x="-4680" y="40719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74" name="Straight Connector 105"/>
            <p:cNvCxnSpPr/>
            <p:nvPr/>
          </p:nvCxnSpPr>
          <p:spPr>
            <a:xfrm>
              <a:off x="-4680" y="46288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75" name="Straight Connector 106"/>
            <p:cNvCxnSpPr/>
            <p:nvPr/>
          </p:nvCxnSpPr>
          <p:spPr>
            <a:xfrm>
              <a:off x="-4680" y="51861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76" name="Straight Connector 107"/>
            <p:cNvCxnSpPr/>
            <p:nvPr/>
          </p:nvCxnSpPr>
          <p:spPr>
            <a:xfrm>
              <a:off x="-4680" y="57434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77" name="Straight Connector 108"/>
            <p:cNvCxnSpPr/>
            <p:nvPr/>
          </p:nvCxnSpPr>
          <p:spPr>
            <a:xfrm>
              <a:off x="-4680" y="68580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  <p:cxnSp>
          <p:nvCxnSpPr>
            <p:cNvPr id="178" name="Straight Connector 109"/>
            <p:cNvCxnSpPr/>
            <p:nvPr/>
          </p:nvCxnSpPr>
          <p:spPr>
            <a:xfrm>
              <a:off x="11520" y="6248160"/>
              <a:ext cx="12192480" cy="360"/>
            </a:xfrm>
            <a:prstGeom prst="straightConnector1">
              <a:avLst/>
            </a:prstGeom>
            <a:ln w="19050">
              <a:solidFill>
                <a:srgbClr val="b495c2">
                  <a:alpha val="20000"/>
                </a:srgbClr>
              </a:solidFill>
              <a:prstDash val="sysDot"/>
            </a:ln>
          </p:spPr>
        </p:cxnSp>
      </p:grpSp>
      <p:sp>
        <p:nvSpPr>
          <p:cNvPr id="179" name="Freeform: Shape 148"/>
          <p:cNvSpPr/>
          <p:nvPr/>
        </p:nvSpPr>
        <p:spPr>
          <a:xfrm>
            <a:off x="-5760" y="5014800"/>
            <a:ext cx="2799720" cy="1842840"/>
          </a:xfrm>
          <a:custGeom>
            <a:avLst/>
            <a:gdLst>
              <a:gd name="textAreaLeft" fmla="*/ 0 w 2799720"/>
              <a:gd name="textAreaRight" fmla="*/ 2800080 w 2799720"/>
              <a:gd name="textAreaTop" fmla="*/ 0 h 1842840"/>
              <a:gd name="textAreaBottom" fmla="*/ 1843200 h 1842840"/>
            </a:gdLst>
            <a:ahLst/>
            <a:rect l="textAreaLeft" t="textAreaTop" r="textAreaRight" b="textAreaBottom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0" name="Freeform: Shape 76"/>
          <p:cNvSpPr/>
          <p:nvPr/>
        </p:nvSpPr>
        <p:spPr>
          <a:xfrm>
            <a:off x="7979400" y="0"/>
            <a:ext cx="4208760" cy="1650240"/>
          </a:xfrm>
          <a:custGeom>
            <a:avLst/>
            <a:gdLst>
              <a:gd name="textAreaLeft" fmla="*/ 0 w 4208760"/>
              <a:gd name="textAreaRight" fmla="*/ 4209120 w 4208760"/>
              <a:gd name="textAreaTop" fmla="*/ 0 h 1650240"/>
              <a:gd name="textAreaBottom" fmla="*/ 1650600 h 1650240"/>
            </a:gdLst>
            <a:ahLst/>
            <a:rect l="textAreaLeft" t="textAreaTop" r="textAreaRight" b="textAreaBottom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6840" y="36504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Posterama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6840" y="1825560"/>
            <a:ext cx="107226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110000"/>
              </a:lnSpc>
              <a:spcBef>
                <a:spcPts val="1001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Avenir Next LT Pro"/>
              </a:rPr>
              <a:t>Click to edit Master text styles</a:t>
            </a: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  <a:p>
            <a:pPr lvl="1" marL="228600" indent="-22860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Avenir Next LT Pro"/>
              </a:rPr>
              <a:t>Second level</a:t>
            </a:r>
            <a:endParaRPr b="0" lang="en-US" sz="2400" spc="-1" strike="noStrike">
              <a:solidFill>
                <a:srgbClr val="ffffff"/>
              </a:solidFill>
              <a:latin typeface="Avenir Next LT Pro"/>
            </a:endParaRPr>
          </a:p>
          <a:p>
            <a:pPr lvl="2" marL="228600" indent="-22860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Avenir Next LT Pro"/>
              </a:rPr>
              <a:t>Third level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lvl="3" marL="228600" indent="-22860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Avenir Next LT Pro"/>
              </a:rPr>
              <a:t>Fourth level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  <a:p>
            <a:pPr lvl="4" marL="228600" indent="-22860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Avenir Next LT Pro"/>
              </a:rPr>
              <a:t>Fifth level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dt" idx="7"/>
          </p:nvPr>
        </p:nvSpPr>
        <p:spPr>
          <a:xfrm>
            <a:off x="456840" y="6324480"/>
            <a:ext cx="2559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148" strike="noStrike" cap="all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148" strike="noStrike" cap="all">
                <a:solidFill>
                  <a:srgbClr val="ffffff"/>
                </a:solidFill>
                <a:latin typeface="Avenir Next LT Pro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ftr" idx="8"/>
          </p:nvPr>
        </p:nvSpPr>
        <p:spPr>
          <a:xfrm>
            <a:off x="4200480" y="6319800"/>
            <a:ext cx="3982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148" strike="noStrike" cap="all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148" strike="noStrike" cap="all">
                <a:solidFill>
                  <a:srgbClr val="ffffff"/>
                </a:solidFill>
                <a:latin typeface="Avenir Next LT Pro"/>
              </a:rPr>
              <a:t>&lt;pied de page&gt;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sldNum" idx="9"/>
          </p:nvPr>
        </p:nvSpPr>
        <p:spPr>
          <a:xfrm>
            <a:off x="11190600" y="6324480"/>
            <a:ext cx="798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148" strike="noStrike" cap="all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AD10B2FB-4CF6-4FBC-B5D2-A00F7D78722C}" type="slidenum">
              <a:rPr b="0" lang="en-US" sz="900" spc="148" strike="noStrike" cap="all">
                <a:solidFill>
                  <a:srgbClr val="ffffff"/>
                </a:solidFill>
                <a:latin typeface="Avenir Next LT Pro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2" name="Rectangle 17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23" name="Rectangle 19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grpSp>
        <p:nvGrpSpPr>
          <p:cNvPr id="224" name="Group 21"/>
          <p:cNvGrpSpPr/>
          <p:nvPr/>
        </p:nvGrpSpPr>
        <p:grpSpPr>
          <a:xfrm>
            <a:off x="-5760" y="0"/>
            <a:ext cx="12214440" cy="6857640"/>
            <a:chOff x="-5760" y="0"/>
            <a:chExt cx="12214440" cy="6857640"/>
          </a:xfrm>
        </p:grpSpPr>
        <p:cxnSp>
          <p:nvCxnSpPr>
            <p:cNvPr id="225" name="Straight Connector 22"/>
            <p:cNvCxnSpPr/>
            <p:nvPr/>
          </p:nvCxnSpPr>
          <p:spPr>
            <a:xfrm>
              <a:off x="-5760" y="66862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26" name="Straight Connector 23"/>
            <p:cNvCxnSpPr/>
            <p:nvPr/>
          </p:nvCxnSpPr>
          <p:spPr>
            <a:xfrm>
              <a:off x="36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27" name="Straight Connector 24"/>
            <p:cNvCxnSpPr/>
            <p:nvPr/>
          </p:nvCxnSpPr>
          <p:spPr>
            <a:xfrm>
              <a:off x="119934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28" name="Straight Connector 25"/>
            <p:cNvCxnSpPr/>
            <p:nvPr/>
          </p:nvCxnSpPr>
          <p:spPr>
            <a:xfrm>
              <a:off x="1926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29" name="Straight Connector 26"/>
            <p:cNvCxnSpPr/>
            <p:nvPr/>
          </p:nvCxnSpPr>
          <p:spPr>
            <a:xfrm>
              <a:off x="119232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30" name="Straight Connector 27"/>
            <p:cNvCxnSpPr/>
            <p:nvPr/>
          </p:nvCxnSpPr>
          <p:spPr>
            <a:xfrm>
              <a:off x="219168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31" name="Straight Connector 28"/>
            <p:cNvCxnSpPr/>
            <p:nvPr/>
          </p:nvCxnSpPr>
          <p:spPr>
            <a:xfrm>
              <a:off x="319104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32" name="Straight Connector 29"/>
            <p:cNvCxnSpPr/>
            <p:nvPr/>
          </p:nvCxnSpPr>
          <p:spPr>
            <a:xfrm>
              <a:off x="41904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33" name="Straight Connector 30"/>
            <p:cNvCxnSpPr/>
            <p:nvPr/>
          </p:nvCxnSpPr>
          <p:spPr>
            <a:xfrm>
              <a:off x="518976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34" name="Straight Connector 31"/>
            <p:cNvCxnSpPr/>
            <p:nvPr/>
          </p:nvCxnSpPr>
          <p:spPr>
            <a:xfrm>
              <a:off x="618948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35" name="Straight Connector 32"/>
            <p:cNvCxnSpPr/>
            <p:nvPr/>
          </p:nvCxnSpPr>
          <p:spPr>
            <a:xfrm>
              <a:off x="718884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36" name="Straight Connector 33"/>
            <p:cNvCxnSpPr/>
            <p:nvPr/>
          </p:nvCxnSpPr>
          <p:spPr>
            <a:xfrm>
              <a:off x="81882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37" name="Straight Connector 34"/>
            <p:cNvCxnSpPr/>
            <p:nvPr/>
          </p:nvCxnSpPr>
          <p:spPr>
            <a:xfrm>
              <a:off x="918756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38" name="Straight Connector 35"/>
            <p:cNvCxnSpPr/>
            <p:nvPr/>
          </p:nvCxnSpPr>
          <p:spPr>
            <a:xfrm>
              <a:off x="1018692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39" name="Straight Connector 36"/>
            <p:cNvCxnSpPr/>
            <p:nvPr/>
          </p:nvCxnSpPr>
          <p:spPr>
            <a:xfrm>
              <a:off x="1118664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40" name="Straight Connector 37"/>
            <p:cNvCxnSpPr/>
            <p:nvPr/>
          </p:nvCxnSpPr>
          <p:spPr>
            <a:xfrm>
              <a:off x="121860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41" name="Straight Connector 38"/>
            <p:cNvCxnSpPr/>
            <p:nvPr/>
          </p:nvCxnSpPr>
          <p:spPr>
            <a:xfrm>
              <a:off x="360" y="1713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42" name="Straight Connector 39"/>
            <p:cNvCxnSpPr/>
            <p:nvPr/>
          </p:nvCxnSpPr>
          <p:spPr>
            <a:xfrm>
              <a:off x="360" y="7286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43" name="Straight Connector 40"/>
            <p:cNvCxnSpPr/>
            <p:nvPr/>
          </p:nvCxnSpPr>
          <p:spPr>
            <a:xfrm>
              <a:off x="360" y="12859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44" name="Straight Connector 41"/>
            <p:cNvCxnSpPr/>
            <p:nvPr/>
          </p:nvCxnSpPr>
          <p:spPr>
            <a:xfrm>
              <a:off x="360" y="18432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45" name="Straight Connector 42"/>
            <p:cNvCxnSpPr/>
            <p:nvPr/>
          </p:nvCxnSpPr>
          <p:spPr>
            <a:xfrm>
              <a:off x="360" y="24001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46" name="Straight Connector 43"/>
            <p:cNvCxnSpPr/>
            <p:nvPr/>
          </p:nvCxnSpPr>
          <p:spPr>
            <a:xfrm>
              <a:off x="360" y="29574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47" name="Straight Connector 44"/>
            <p:cNvCxnSpPr/>
            <p:nvPr/>
          </p:nvCxnSpPr>
          <p:spPr>
            <a:xfrm>
              <a:off x="360" y="35146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48" name="Straight Connector 45"/>
            <p:cNvCxnSpPr/>
            <p:nvPr/>
          </p:nvCxnSpPr>
          <p:spPr>
            <a:xfrm>
              <a:off x="360" y="40719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49" name="Straight Connector 46"/>
            <p:cNvCxnSpPr/>
            <p:nvPr/>
          </p:nvCxnSpPr>
          <p:spPr>
            <a:xfrm>
              <a:off x="360" y="46288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50" name="Straight Connector 47"/>
            <p:cNvCxnSpPr/>
            <p:nvPr/>
          </p:nvCxnSpPr>
          <p:spPr>
            <a:xfrm>
              <a:off x="360" y="51861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51" name="Straight Connector 48"/>
            <p:cNvCxnSpPr/>
            <p:nvPr/>
          </p:nvCxnSpPr>
          <p:spPr>
            <a:xfrm>
              <a:off x="360" y="57434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52" name="Straight Connector 49"/>
            <p:cNvCxnSpPr/>
            <p:nvPr/>
          </p:nvCxnSpPr>
          <p:spPr>
            <a:xfrm>
              <a:off x="360" y="68576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53" name="Straight Connector 50"/>
            <p:cNvCxnSpPr/>
            <p:nvPr/>
          </p:nvCxnSpPr>
          <p:spPr>
            <a:xfrm>
              <a:off x="16920" y="62481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</p:grpSp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6240" y="509040"/>
            <a:ext cx="6647040" cy="223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5000" spc="-1" strike="noStrike">
                <a:solidFill>
                  <a:srgbClr val="ffffff"/>
                </a:solidFill>
                <a:latin typeface="Posterama"/>
              </a:rPr>
              <a:t>Présentation du FSE </a:t>
            </a:r>
            <a:r>
              <a:rPr b="0" lang="en-US" sz="4400" spc="-1" strike="noStrike">
                <a:solidFill>
                  <a:srgbClr val="ffffff"/>
                </a:solidFill>
                <a:latin typeface="Posterama"/>
              </a:rPr>
              <a:t>du collège Jean Mounès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691560" y="3739320"/>
            <a:ext cx="5555160" cy="2063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marL="457200" indent="-457200">
              <a:lnSpc>
                <a:spcPct val="110000"/>
              </a:lnSpc>
              <a:spcBef>
                <a:spcPts val="1001"/>
              </a:spcBef>
              <a:buClr>
                <a:srgbClr val="ffffff"/>
              </a:buClr>
              <a:buSzPct val="75000"/>
              <a:buFont typeface="Arial"/>
              <a:buAutoNum type="arabicPeriod"/>
            </a:pPr>
            <a:r>
              <a:rPr b="0" lang="en-US" sz="2400" spc="-1" strike="noStrike">
                <a:solidFill>
                  <a:srgbClr val="ffffff"/>
                </a:solidFill>
                <a:latin typeface="Avenir Next LT Pro"/>
              </a:rPr>
              <a:t>Objectifs.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10000"/>
              </a:lnSpc>
              <a:spcBef>
                <a:spcPts val="1001"/>
              </a:spcBef>
              <a:buClr>
                <a:srgbClr val="ffffff"/>
              </a:buClr>
              <a:buSzPct val="75000"/>
              <a:buFont typeface="Arial"/>
              <a:buAutoNum type="arabicPeriod"/>
            </a:pPr>
            <a:r>
              <a:rPr b="0" lang="en-US" sz="2400" spc="-1" strike="noStrike">
                <a:solidFill>
                  <a:srgbClr val="ffffff"/>
                </a:solidFill>
                <a:latin typeface="Avenir Next LT Pro"/>
              </a:rPr>
              <a:t>Activités sur la pause du midi.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10000"/>
              </a:lnSpc>
              <a:spcBef>
                <a:spcPts val="1001"/>
              </a:spcBef>
              <a:buClr>
                <a:srgbClr val="ffffff"/>
              </a:buClr>
              <a:buSzPct val="75000"/>
              <a:buFont typeface="Arial"/>
              <a:buAutoNum type="arabicPeriod"/>
            </a:pPr>
            <a:r>
              <a:rPr b="0" lang="en-US" sz="2400" spc="-1" strike="noStrike">
                <a:solidFill>
                  <a:srgbClr val="ffffff"/>
                </a:solidFill>
                <a:latin typeface="Avenir Next LT Pro"/>
              </a:rPr>
              <a:t>Collecte de fonds.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Right Triangle 52"/>
          <p:cNvSpPr/>
          <p:nvPr/>
        </p:nvSpPr>
        <p:spPr>
          <a:xfrm rot="18900000">
            <a:off x="407520" y="-284040"/>
            <a:ext cx="568080" cy="568080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257" name="Picture 3"/>
          <p:cNvSpPr/>
          <p:nvPr/>
        </p:nvSpPr>
        <p:spPr>
          <a:xfrm>
            <a:off x="6297480" y="0"/>
            <a:ext cx="5898960" cy="6861960"/>
          </a:xfrm>
          <a:custGeom>
            <a:avLst/>
            <a:gdLst>
              <a:gd name="textAreaLeft" fmla="*/ 0 w 5898960"/>
              <a:gd name="textAreaRight" fmla="*/ 5899320 w 5898960"/>
              <a:gd name="textAreaTop" fmla="*/ 0 h 6861960"/>
              <a:gd name="textAreaBottom" fmla="*/ 6862320 h 6861960"/>
            </a:gdLst>
            <a:ahLst/>
            <a:rect l="textAreaLeft" t="textAreaTop" r="textAreaRight" b="textAreaBottom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4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8" name="Rectangle 49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59" name="Rectangle 5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60" name="Right Triangle 53"/>
          <p:cNvSpPr/>
          <p:nvPr/>
        </p:nvSpPr>
        <p:spPr>
          <a:xfrm rot="13500000">
            <a:off x="-292320" y="4906800"/>
            <a:ext cx="568080" cy="568080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grpSp>
        <p:nvGrpSpPr>
          <p:cNvPr id="261" name="Group 55"/>
          <p:cNvGrpSpPr/>
          <p:nvPr/>
        </p:nvGrpSpPr>
        <p:grpSpPr>
          <a:xfrm>
            <a:off x="360" y="0"/>
            <a:ext cx="12214800" cy="6858000"/>
            <a:chOff x="360" y="0"/>
            <a:chExt cx="12214800" cy="6858000"/>
          </a:xfrm>
        </p:grpSpPr>
        <p:cxnSp>
          <p:nvCxnSpPr>
            <p:cNvPr id="262" name="Straight Connector 56"/>
            <p:cNvCxnSpPr/>
            <p:nvPr/>
          </p:nvCxnSpPr>
          <p:spPr>
            <a:xfrm>
              <a:off x="360" y="66862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63" name="Straight Connector 57"/>
            <p:cNvCxnSpPr/>
            <p:nvPr/>
          </p:nvCxnSpPr>
          <p:spPr>
            <a:xfrm>
              <a:off x="64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64" name="Straight Connector 58"/>
            <p:cNvCxnSpPr/>
            <p:nvPr/>
          </p:nvCxnSpPr>
          <p:spPr>
            <a:xfrm>
              <a:off x="119995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65" name="Straight Connector 59"/>
            <p:cNvCxnSpPr/>
            <p:nvPr/>
          </p:nvCxnSpPr>
          <p:spPr>
            <a:xfrm>
              <a:off x="1990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66" name="Straight Connector 60"/>
            <p:cNvCxnSpPr/>
            <p:nvPr/>
          </p:nvCxnSpPr>
          <p:spPr>
            <a:xfrm>
              <a:off x="119844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67" name="Straight Connector 61"/>
            <p:cNvCxnSpPr/>
            <p:nvPr/>
          </p:nvCxnSpPr>
          <p:spPr>
            <a:xfrm>
              <a:off x="219780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68" name="Straight Connector 62"/>
            <p:cNvCxnSpPr/>
            <p:nvPr/>
          </p:nvCxnSpPr>
          <p:spPr>
            <a:xfrm>
              <a:off x="31971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69" name="Straight Connector 63"/>
            <p:cNvCxnSpPr/>
            <p:nvPr/>
          </p:nvCxnSpPr>
          <p:spPr>
            <a:xfrm>
              <a:off x="41965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70" name="Straight Connector 64"/>
            <p:cNvCxnSpPr/>
            <p:nvPr/>
          </p:nvCxnSpPr>
          <p:spPr>
            <a:xfrm>
              <a:off x="519624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71" name="Straight Connector 65"/>
            <p:cNvCxnSpPr/>
            <p:nvPr/>
          </p:nvCxnSpPr>
          <p:spPr>
            <a:xfrm>
              <a:off x="619560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72" name="Straight Connector 66"/>
            <p:cNvCxnSpPr/>
            <p:nvPr/>
          </p:nvCxnSpPr>
          <p:spPr>
            <a:xfrm>
              <a:off x="71949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73" name="Straight Connector 67"/>
            <p:cNvCxnSpPr/>
            <p:nvPr/>
          </p:nvCxnSpPr>
          <p:spPr>
            <a:xfrm>
              <a:off x="81943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74" name="Straight Connector 68"/>
            <p:cNvCxnSpPr/>
            <p:nvPr/>
          </p:nvCxnSpPr>
          <p:spPr>
            <a:xfrm>
              <a:off x="919404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75" name="Straight Connector 69"/>
            <p:cNvCxnSpPr/>
            <p:nvPr/>
          </p:nvCxnSpPr>
          <p:spPr>
            <a:xfrm>
              <a:off x="1019340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76" name="Straight Connector 70"/>
            <p:cNvCxnSpPr/>
            <p:nvPr/>
          </p:nvCxnSpPr>
          <p:spPr>
            <a:xfrm>
              <a:off x="111927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77" name="Straight Connector 71"/>
            <p:cNvCxnSpPr/>
            <p:nvPr/>
          </p:nvCxnSpPr>
          <p:spPr>
            <a:xfrm>
              <a:off x="121921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78" name="Straight Connector 72"/>
            <p:cNvCxnSpPr/>
            <p:nvPr/>
          </p:nvCxnSpPr>
          <p:spPr>
            <a:xfrm>
              <a:off x="6480" y="1713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79" name="Straight Connector 73"/>
            <p:cNvCxnSpPr/>
            <p:nvPr/>
          </p:nvCxnSpPr>
          <p:spPr>
            <a:xfrm>
              <a:off x="6480" y="7286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80" name="Straight Connector 74"/>
            <p:cNvCxnSpPr/>
            <p:nvPr/>
          </p:nvCxnSpPr>
          <p:spPr>
            <a:xfrm>
              <a:off x="6480" y="12859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81" name="Straight Connector 75"/>
            <p:cNvCxnSpPr/>
            <p:nvPr/>
          </p:nvCxnSpPr>
          <p:spPr>
            <a:xfrm>
              <a:off x="6480" y="18432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82" name="Straight Connector 76"/>
            <p:cNvCxnSpPr/>
            <p:nvPr/>
          </p:nvCxnSpPr>
          <p:spPr>
            <a:xfrm>
              <a:off x="6480" y="24001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83" name="Straight Connector 77"/>
            <p:cNvCxnSpPr/>
            <p:nvPr/>
          </p:nvCxnSpPr>
          <p:spPr>
            <a:xfrm>
              <a:off x="6480" y="29574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84" name="Straight Connector 78"/>
            <p:cNvCxnSpPr/>
            <p:nvPr/>
          </p:nvCxnSpPr>
          <p:spPr>
            <a:xfrm>
              <a:off x="6480" y="35146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85" name="Straight Connector 79"/>
            <p:cNvCxnSpPr/>
            <p:nvPr/>
          </p:nvCxnSpPr>
          <p:spPr>
            <a:xfrm>
              <a:off x="6480" y="40719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86" name="Straight Connector 80"/>
            <p:cNvCxnSpPr/>
            <p:nvPr/>
          </p:nvCxnSpPr>
          <p:spPr>
            <a:xfrm>
              <a:off x="6480" y="46288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87" name="Straight Connector 81"/>
            <p:cNvCxnSpPr/>
            <p:nvPr/>
          </p:nvCxnSpPr>
          <p:spPr>
            <a:xfrm>
              <a:off x="6480" y="51861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88" name="Straight Connector 82"/>
            <p:cNvCxnSpPr/>
            <p:nvPr/>
          </p:nvCxnSpPr>
          <p:spPr>
            <a:xfrm>
              <a:off x="6480" y="57434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89" name="Straight Connector 83"/>
            <p:cNvCxnSpPr/>
            <p:nvPr/>
          </p:nvCxnSpPr>
          <p:spPr>
            <a:xfrm>
              <a:off x="6480" y="68580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290" name="Straight Connector 84"/>
            <p:cNvCxnSpPr/>
            <p:nvPr/>
          </p:nvCxnSpPr>
          <p:spPr>
            <a:xfrm>
              <a:off x="23040" y="6248160"/>
              <a:ext cx="1219248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</p:grpSp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6840" y="4051440"/>
            <a:ext cx="5746680" cy="222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Posterama"/>
              </a:rPr>
              <a:t>Objectifs du FSE </a:t>
            </a:r>
            <a:r>
              <a:rPr b="0" lang="fr-FR" sz="4000" spc="-1" strike="noStrike">
                <a:solidFill>
                  <a:srgbClr val="ffffff"/>
                </a:solidFill>
                <a:latin typeface="Posterama"/>
              </a:rPr>
              <a:t>(Foyer Socio-Educatif)</a:t>
            </a:r>
            <a:endParaRPr b="0" lang="en-US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92" name="Image 5"/>
          <p:cNvSpPr/>
          <p:nvPr/>
        </p:nvSpPr>
        <p:spPr>
          <a:xfrm>
            <a:off x="360" y="0"/>
            <a:ext cx="4067280" cy="3580560"/>
          </a:xfrm>
          <a:custGeom>
            <a:avLst/>
            <a:gdLst>
              <a:gd name="textAreaLeft" fmla="*/ 0 w 4067280"/>
              <a:gd name="textAreaRight" fmla="*/ 4067640 w 4067280"/>
              <a:gd name="textAreaTop" fmla="*/ 0 h 3580560"/>
              <a:gd name="textAreaBottom" fmla="*/ 3580920 h 3580560"/>
            </a:gdLst>
            <a:ahLst/>
            <a:rect l="textAreaLeft" t="textAreaTop" r="textAreaRight" b="textAreaBottom"/>
            <a:pathLst>
              <a:path w="4067647" h="3580823">
                <a:moveTo>
                  <a:pt x="0" y="0"/>
                </a:moveTo>
                <a:lnTo>
                  <a:pt x="4067647" y="0"/>
                </a:lnTo>
                <a:lnTo>
                  <a:pt x="4067647" y="3562877"/>
                </a:lnTo>
                <a:lnTo>
                  <a:pt x="3612323" y="3578141"/>
                </a:lnTo>
                <a:cubicBezTo>
                  <a:pt x="2779094" y="3591572"/>
                  <a:pt x="1800050" y="3555887"/>
                  <a:pt x="547602" y="3441294"/>
                </a:cubicBezTo>
                <a:lnTo>
                  <a:pt x="0" y="3387876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Image 3"/>
          <p:cNvSpPr/>
          <p:nvPr/>
        </p:nvSpPr>
        <p:spPr>
          <a:xfrm>
            <a:off x="4062600" y="0"/>
            <a:ext cx="4067280" cy="3562560"/>
          </a:xfrm>
          <a:custGeom>
            <a:avLst/>
            <a:gdLst>
              <a:gd name="textAreaLeft" fmla="*/ 0 w 4067280"/>
              <a:gd name="textAreaRight" fmla="*/ 4067640 w 4067280"/>
              <a:gd name="textAreaTop" fmla="*/ 0 h 3562560"/>
              <a:gd name="textAreaBottom" fmla="*/ 3562920 h 3562560"/>
            </a:gdLst>
            <a:ahLst/>
            <a:rect l="textAreaLeft" t="textAreaTop" r="textAreaRight" b="textAreaBottom"/>
            <a:pathLst>
              <a:path w="4067647" h="3563036">
                <a:moveTo>
                  <a:pt x="0" y="0"/>
                </a:moveTo>
                <a:lnTo>
                  <a:pt x="4067647" y="0"/>
                </a:lnTo>
                <a:lnTo>
                  <a:pt x="4067647" y="3119416"/>
                </a:lnTo>
                <a:lnTo>
                  <a:pt x="3819702" y="3146522"/>
                </a:lnTo>
                <a:cubicBezTo>
                  <a:pt x="2516293" y="3302040"/>
                  <a:pt x="1534273" y="3488330"/>
                  <a:pt x="230865" y="3555296"/>
                </a:cubicBezTo>
                <a:lnTo>
                  <a:pt x="0" y="3563036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Image 4"/>
          <p:cNvSpPr/>
          <p:nvPr/>
        </p:nvSpPr>
        <p:spPr>
          <a:xfrm>
            <a:off x="8130240" y="0"/>
            <a:ext cx="4051800" cy="3119040"/>
          </a:xfrm>
          <a:custGeom>
            <a:avLst/>
            <a:gdLst>
              <a:gd name="textAreaLeft" fmla="*/ 0 w 4051800"/>
              <a:gd name="textAreaRight" fmla="*/ 4052160 w 4051800"/>
              <a:gd name="textAreaTop" fmla="*/ 0 h 3119040"/>
              <a:gd name="textAreaBottom" fmla="*/ 3119400 h 3119040"/>
            </a:gdLst>
            <a:ahLst/>
            <a:rect l="textAreaLeft" t="textAreaTop" r="textAreaRight" b="textAreaBottom"/>
            <a:pathLst>
              <a:path w="4052113" h="3119416">
                <a:moveTo>
                  <a:pt x="0" y="0"/>
                </a:moveTo>
                <a:lnTo>
                  <a:pt x="4052113" y="0"/>
                </a:lnTo>
                <a:lnTo>
                  <a:pt x="4052113" y="2908695"/>
                </a:lnTo>
                <a:cubicBezTo>
                  <a:pt x="2528494" y="2908695"/>
                  <a:pt x="1385780" y="2977962"/>
                  <a:pt x="433518" y="3072023"/>
                </a:cubicBezTo>
                <a:lnTo>
                  <a:pt x="0" y="3119416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5881320" y="3556080"/>
            <a:ext cx="5609880" cy="3186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ffffff"/>
                </a:solidFill>
                <a:latin typeface="Avenir Next LT Pro"/>
              </a:rPr>
              <a:t>Association de bénévoles (parents +personnels) qui organise des actions pour améliorer le quotidien des élèves:</a:t>
            </a:r>
            <a:endParaRPr b="0" lang="en-US" sz="1400" spc="-1" strike="noStrike">
              <a:solidFill>
                <a:srgbClr val="ffffff"/>
              </a:solidFill>
              <a:latin typeface="Avenir Next LT Pro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75000"/>
              <a:buFont typeface="Arial"/>
              <a:buChar char="•"/>
              <a:tabLst>
                <a:tab algn="l" pos="0"/>
              </a:tabLst>
            </a:pPr>
            <a:r>
              <a:rPr b="0" lang="fr-FR" sz="1400" spc="-1" strike="noStrike">
                <a:solidFill>
                  <a:srgbClr val="ffffff"/>
                </a:solidFill>
                <a:latin typeface="Avenir Next LT Pro"/>
              </a:rPr>
              <a:t>Accueil des élèves entre midi et 14 heures (selon la disponibilité des parents bénévoles) pour jouer au baby foot, jouer à des jeux de société, lire ou tout simplement se poser.</a:t>
            </a:r>
            <a:endParaRPr b="0" lang="en-US" sz="1400" spc="-1" strike="noStrike">
              <a:solidFill>
                <a:srgbClr val="ffffff"/>
              </a:solidFill>
              <a:latin typeface="Avenir Next LT Pro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75000"/>
              <a:buFont typeface="Arial"/>
              <a:buChar char="•"/>
              <a:tabLst>
                <a:tab algn="l" pos="0"/>
              </a:tabLst>
            </a:pPr>
            <a:r>
              <a:rPr b="0" lang="fr-FR" sz="1400" spc="-1" strike="noStrike">
                <a:solidFill>
                  <a:srgbClr val="ffffff"/>
                </a:solidFill>
                <a:latin typeface="Avenir Next LT Pro"/>
              </a:rPr>
              <a:t>Récolter de l'argent pour aider aux sorties scolaires et financer différents projets pour les élèves tout au long de l’année.</a:t>
            </a:r>
            <a:endParaRPr b="0" lang="en-US" sz="14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6" name="Rectangle 49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97" name="Rectangle 5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98" name="Right Triangle 53"/>
          <p:cNvSpPr/>
          <p:nvPr/>
        </p:nvSpPr>
        <p:spPr>
          <a:xfrm rot="18900000">
            <a:off x="404640" y="-277920"/>
            <a:ext cx="568080" cy="568080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grpSp>
        <p:nvGrpSpPr>
          <p:cNvPr id="299" name="Group 55"/>
          <p:cNvGrpSpPr/>
          <p:nvPr/>
        </p:nvGrpSpPr>
        <p:grpSpPr>
          <a:xfrm>
            <a:off x="-5760" y="0"/>
            <a:ext cx="12214440" cy="6857640"/>
            <a:chOff x="-5760" y="0"/>
            <a:chExt cx="12214440" cy="6857640"/>
          </a:xfrm>
        </p:grpSpPr>
        <p:cxnSp>
          <p:nvCxnSpPr>
            <p:cNvPr id="300" name="Straight Connector 56"/>
            <p:cNvCxnSpPr/>
            <p:nvPr/>
          </p:nvCxnSpPr>
          <p:spPr>
            <a:xfrm>
              <a:off x="-5760" y="66862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01" name="Straight Connector 57"/>
            <p:cNvCxnSpPr/>
            <p:nvPr/>
          </p:nvCxnSpPr>
          <p:spPr>
            <a:xfrm>
              <a:off x="36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02" name="Straight Connector 58"/>
            <p:cNvCxnSpPr/>
            <p:nvPr/>
          </p:nvCxnSpPr>
          <p:spPr>
            <a:xfrm>
              <a:off x="119934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03" name="Straight Connector 59"/>
            <p:cNvCxnSpPr/>
            <p:nvPr/>
          </p:nvCxnSpPr>
          <p:spPr>
            <a:xfrm>
              <a:off x="1926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04" name="Straight Connector 60"/>
            <p:cNvCxnSpPr/>
            <p:nvPr/>
          </p:nvCxnSpPr>
          <p:spPr>
            <a:xfrm>
              <a:off x="119232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05" name="Straight Connector 61"/>
            <p:cNvCxnSpPr/>
            <p:nvPr/>
          </p:nvCxnSpPr>
          <p:spPr>
            <a:xfrm>
              <a:off x="219168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06" name="Straight Connector 62"/>
            <p:cNvCxnSpPr/>
            <p:nvPr/>
          </p:nvCxnSpPr>
          <p:spPr>
            <a:xfrm>
              <a:off x="319104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07" name="Straight Connector 63"/>
            <p:cNvCxnSpPr/>
            <p:nvPr/>
          </p:nvCxnSpPr>
          <p:spPr>
            <a:xfrm>
              <a:off x="41904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08" name="Straight Connector 64"/>
            <p:cNvCxnSpPr/>
            <p:nvPr/>
          </p:nvCxnSpPr>
          <p:spPr>
            <a:xfrm>
              <a:off x="518976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09" name="Straight Connector 65"/>
            <p:cNvCxnSpPr/>
            <p:nvPr/>
          </p:nvCxnSpPr>
          <p:spPr>
            <a:xfrm>
              <a:off x="618948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10" name="Straight Connector 66"/>
            <p:cNvCxnSpPr/>
            <p:nvPr/>
          </p:nvCxnSpPr>
          <p:spPr>
            <a:xfrm>
              <a:off x="718884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11" name="Straight Connector 67"/>
            <p:cNvCxnSpPr/>
            <p:nvPr/>
          </p:nvCxnSpPr>
          <p:spPr>
            <a:xfrm>
              <a:off x="81882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12" name="Straight Connector 68"/>
            <p:cNvCxnSpPr/>
            <p:nvPr/>
          </p:nvCxnSpPr>
          <p:spPr>
            <a:xfrm>
              <a:off x="918756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13" name="Straight Connector 69"/>
            <p:cNvCxnSpPr/>
            <p:nvPr/>
          </p:nvCxnSpPr>
          <p:spPr>
            <a:xfrm>
              <a:off x="1018692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14" name="Straight Connector 70"/>
            <p:cNvCxnSpPr/>
            <p:nvPr/>
          </p:nvCxnSpPr>
          <p:spPr>
            <a:xfrm>
              <a:off x="1118664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15" name="Straight Connector 71"/>
            <p:cNvCxnSpPr/>
            <p:nvPr/>
          </p:nvCxnSpPr>
          <p:spPr>
            <a:xfrm>
              <a:off x="121860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16" name="Straight Connector 72"/>
            <p:cNvCxnSpPr/>
            <p:nvPr/>
          </p:nvCxnSpPr>
          <p:spPr>
            <a:xfrm>
              <a:off x="360" y="1713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17" name="Straight Connector 73"/>
            <p:cNvCxnSpPr/>
            <p:nvPr/>
          </p:nvCxnSpPr>
          <p:spPr>
            <a:xfrm>
              <a:off x="360" y="7286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18" name="Straight Connector 74"/>
            <p:cNvCxnSpPr/>
            <p:nvPr/>
          </p:nvCxnSpPr>
          <p:spPr>
            <a:xfrm>
              <a:off x="360" y="12859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19" name="Straight Connector 75"/>
            <p:cNvCxnSpPr/>
            <p:nvPr/>
          </p:nvCxnSpPr>
          <p:spPr>
            <a:xfrm>
              <a:off x="360" y="18432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20" name="Straight Connector 76"/>
            <p:cNvCxnSpPr/>
            <p:nvPr/>
          </p:nvCxnSpPr>
          <p:spPr>
            <a:xfrm>
              <a:off x="360" y="24001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21" name="Straight Connector 77"/>
            <p:cNvCxnSpPr/>
            <p:nvPr/>
          </p:nvCxnSpPr>
          <p:spPr>
            <a:xfrm>
              <a:off x="360" y="29574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22" name="Straight Connector 78"/>
            <p:cNvCxnSpPr/>
            <p:nvPr/>
          </p:nvCxnSpPr>
          <p:spPr>
            <a:xfrm>
              <a:off x="360" y="35146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23" name="Straight Connector 79"/>
            <p:cNvCxnSpPr/>
            <p:nvPr/>
          </p:nvCxnSpPr>
          <p:spPr>
            <a:xfrm>
              <a:off x="360" y="40719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24" name="Straight Connector 80"/>
            <p:cNvCxnSpPr/>
            <p:nvPr/>
          </p:nvCxnSpPr>
          <p:spPr>
            <a:xfrm>
              <a:off x="360" y="46288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25" name="Straight Connector 81"/>
            <p:cNvCxnSpPr/>
            <p:nvPr/>
          </p:nvCxnSpPr>
          <p:spPr>
            <a:xfrm>
              <a:off x="360" y="51861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26" name="Straight Connector 82"/>
            <p:cNvCxnSpPr/>
            <p:nvPr/>
          </p:nvCxnSpPr>
          <p:spPr>
            <a:xfrm>
              <a:off x="360" y="57434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27" name="Straight Connector 83"/>
            <p:cNvCxnSpPr/>
            <p:nvPr/>
          </p:nvCxnSpPr>
          <p:spPr>
            <a:xfrm>
              <a:off x="360" y="68576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28" name="Straight Connector 84"/>
            <p:cNvCxnSpPr/>
            <p:nvPr/>
          </p:nvCxnSpPr>
          <p:spPr>
            <a:xfrm>
              <a:off x="16920" y="62481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</p:grpSp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39640" y="811800"/>
            <a:ext cx="4952520" cy="224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Posterama"/>
              </a:rPr>
              <a:t>Activités sur la pause du midi.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456840" y="3274920"/>
            <a:ext cx="5748840" cy="3009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500" spc="-1" strike="noStrike">
                <a:solidFill>
                  <a:srgbClr val="ffffff"/>
                </a:solidFill>
                <a:latin typeface="Avenir Next LT Pro"/>
              </a:rPr>
              <a:t>Ce sont les parents qui ouvrent la salle du foyer.</a:t>
            </a:r>
            <a:endParaRPr b="0" lang="en-US" sz="1500" spc="-1" strike="noStrike">
              <a:solidFill>
                <a:srgbClr val="ffffff"/>
              </a:solidFill>
              <a:latin typeface="Avenir Next LT Pro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500" spc="-1" strike="noStrike">
                <a:solidFill>
                  <a:srgbClr val="ffffff"/>
                </a:solidFill>
                <a:latin typeface="Avenir Next LT Pro"/>
              </a:rPr>
              <a:t>Ils le font de façon bénévole et selon leurs disponibilités. N'hésitez pas à demander à vos parents de venir, même juste une fois. Plus il y aura de parents, plus souvent le foyer sera ouvert.</a:t>
            </a:r>
            <a:endParaRPr b="0" lang="en-US" sz="1500" spc="-1" strike="noStrike">
              <a:solidFill>
                <a:srgbClr val="ffffff"/>
              </a:solidFill>
              <a:latin typeface="Avenir Next LT Pro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500" spc="-1" strike="noStrike">
                <a:solidFill>
                  <a:srgbClr val="ffffff"/>
                </a:solidFill>
                <a:latin typeface="Avenir Next LT Pro"/>
              </a:rPr>
              <a:t>Pour venir, il faut payer une cotisation symbolique de 5 euros pour toute l'année scolaire et avoir l'autorisation de ses parents.</a:t>
            </a:r>
            <a:endParaRPr b="0" lang="en-US" sz="1500" spc="-1" strike="noStrike">
              <a:solidFill>
                <a:srgbClr val="ffffff"/>
              </a:solidFill>
              <a:latin typeface="Avenir Next LT Pro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500" spc="-1" strike="noStrike">
                <a:solidFill>
                  <a:srgbClr val="ffffff"/>
                </a:solidFill>
                <a:latin typeface="Avenir Next LT Pro"/>
              </a:rPr>
              <a:t>La fiche d'inscription est disponible sur le site du collège dans l'onglet "Esp. Parents" lien "Foyer socio-éducatif du collège Jean Mounès"</a:t>
            </a:r>
            <a:endParaRPr b="0" lang="en-US" sz="15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331" name="Image 4"/>
          <p:cNvSpPr/>
          <p:nvPr/>
        </p:nvSpPr>
        <p:spPr>
          <a:xfrm>
            <a:off x="6307200" y="0"/>
            <a:ext cx="5883840" cy="3434400"/>
          </a:xfrm>
          <a:custGeom>
            <a:avLst/>
            <a:gdLst>
              <a:gd name="textAreaLeft" fmla="*/ 0 w 5883840"/>
              <a:gd name="textAreaRight" fmla="*/ 5884200 w 5883840"/>
              <a:gd name="textAreaTop" fmla="*/ 0 h 3434400"/>
              <a:gd name="textAreaBottom" fmla="*/ 3434760 h 3434400"/>
            </a:gdLst>
            <a:ahLst/>
            <a:rect l="textAreaLeft" t="textAreaTop" r="textAreaRight" b="textAreaBottom"/>
            <a:pathLst>
              <a:path w="5884248" h="3434754">
                <a:moveTo>
                  <a:pt x="316869" y="0"/>
                </a:moveTo>
                <a:lnTo>
                  <a:pt x="5884248" y="0"/>
                </a:lnTo>
                <a:lnTo>
                  <a:pt x="5884248" y="3434754"/>
                </a:lnTo>
                <a:lnTo>
                  <a:pt x="325503" y="3434754"/>
                </a:lnTo>
                <a:lnTo>
                  <a:pt x="323244" y="3429005"/>
                </a:lnTo>
                <a:cubicBezTo>
                  <a:pt x="17667" y="2624343"/>
                  <a:pt x="-174229" y="1819680"/>
                  <a:pt x="229286" y="307795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Image 5"/>
          <p:cNvSpPr/>
          <p:nvPr/>
        </p:nvSpPr>
        <p:spPr>
          <a:xfrm>
            <a:off x="6631560" y="3431880"/>
            <a:ext cx="5559480" cy="3430080"/>
          </a:xfrm>
          <a:custGeom>
            <a:avLst/>
            <a:gdLst>
              <a:gd name="textAreaLeft" fmla="*/ 0 w 5559480"/>
              <a:gd name="textAreaRight" fmla="*/ 5559840 w 5559480"/>
              <a:gd name="textAreaTop" fmla="*/ 0 h 3430080"/>
              <a:gd name="textAreaBottom" fmla="*/ 3430440 h 3430080"/>
            </a:gdLst>
            <a:ahLst/>
            <a:rect l="textAreaLeft" t="textAreaTop" r="textAreaRight" b="textAreaBottom"/>
            <a:pathLst>
              <a:path w="5559947" h="3430537">
                <a:moveTo>
                  <a:pt x="0" y="0"/>
                </a:moveTo>
                <a:lnTo>
                  <a:pt x="5559947" y="0"/>
                </a:lnTo>
                <a:lnTo>
                  <a:pt x="5559947" y="3430537"/>
                </a:lnTo>
                <a:lnTo>
                  <a:pt x="780186" y="3430537"/>
                </a:lnTo>
                <a:cubicBezTo>
                  <a:pt x="780186" y="1928500"/>
                  <a:pt x="431602" y="1083605"/>
                  <a:pt x="126095" y="320852"/>
                </a:cubicBez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3" name="Rectangl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334" name="Rectangle 3"/>
          <p:cNvSpPr/>
          <p:nvPr/>
        </p:nvSpPr>
        <p:spPr>
          <a:xfrm>
            <a:off x="0" y="-17640"/>
            <a:ext cx="12240000" cy="6857640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335" name="Right Triangle 2"/>
          <p:cNvSpPr/>
          <p:nvPr/>
        </p:nvSpPr>
        <p:spPr>
          <a:xfrm rot="18900000">
            <a:off x="404640" y="-277920"/>
            <a:ext cx="568080" cy="568080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grpSp>
        <p:nvGrpSpPr>
          <p:cNvPr id="336" name="Group 2"/>
          <p:cNvGrpSpPr/>
          <p:nvPr/>
        </p:nvGrpSpPr>
        <p:grpSpPr>
          <a:xfrm>
            <a:off x="-5760" y="0"/>
            <a:ext cx="12214440" cy="6857640"/>
            <a:chOff x="-5760" y="0"/>
            <a:chExt cx="12214440" cy="6857640"/>
          </a:xfrm>
        </p:grpSpPr>
        <p:cxnSp>
          <p:nvCxnSpPr>
            <p:cNvPr id="337" name="Straight Connector 51"/>
            <p:cNvCxnSpPr/>
            <p:nvPr/>
          </p:nvCxnSpPr>
          <p:spPr>
            <a:xfrm>
              <a:off x="-5760" y="66862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38" name="Straight Connector 52"/>
            <p:cNvCxnSpPr/>
            <p:nvPr/>
          </p:nvCxnSpPr>
          <p:spPr>
            <a:xfrm>
              <a:off x="36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39" name="Straight Connector 53"/>
            <p:cNvCxnSpPr/>
            <p:nvPr/>
          </p:nvCxnSpPr>
          <p:spPr>
            <a:xfrm>
              <a:off x="119934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40" name="Straight Connector 54"/>
            <p:cNvCxnSpPr/>
            <p:nvPr/>
          </p:nvCxnSpPr>
          <p:spPr>
            <a:xfrm>
              <a:off x="1926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41" name="Straight Connector 55"/>
            <p:cNvCxnSpPr/>
            <p:nvPr/>
          </p:nvCxnSpPr>
          <p:spPr>
            <a:xfrm>
              <a:off x="119232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42" name="Straight Connector 85"/>
            <p:cNvCxnSpPr/>
            <p:nvPr/>
          </p:nvCxnSpPr>
          <p:spPr>
            <a:xfrm>
              <a:off x="219168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43" name="Straight Connector 86"/>
            <p:cNvCxnSpPr/>
            <p:nvPr/>
          </p:nvCxnSpPr>
          <p:spPr>
            <a:xfrm>
              <a:off x="319104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44" name="Straight Connector 87"/>
            <p:cNvCxnSpPr/>
            <p:nvPr/>
          </p:nvCxnSpPr>
          <p:spPr>
            <a:xfrm>
              <a:off x="41904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45" name="Straight Connector 88"/>
            <p:cNvCxnSpPr/>
            <p:nvPr/>
          </p:nvCxnSpPr>
          <p:spPr>
            <a:xfrm>
              <a:off x="518976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46" name="Straight Connector 89"/>
            <p:cNvCxnSpPr/>
            <p:nvPr/>
          </p:nvCxnSpPr>
          <p:spPr>
            <a:xfrm>
              <a:off x="618948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47" name="Straight Connector 90"/>
            <p:cNvCxnSpPr/>
            <p:nvPr/>
          </p:nvCxnSpPr>
          <p:spPr>
            <a:xfrm>
              <a:off x="718884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48" name="Straight Connector 91"/>
            <p:cNvCxnSpPr/>
            <p:nvPr/>
          </p:nvCxnSpPr>
          <p:spPr>
            <a:xfrm>
              <a:off x="81882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49" name="Straight Connector 92"/>
            <p:cNvCxnSpPr/>
            <p:nvPr/>
          </p:nvCxnSpPr>
          <p:spPr>
            <a:xfrm>
              <a:off x="918756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50" name="Straight Connector 93"/>
            <p:cNvCxnSpPr/>
            <p:nvPr/>
          </p:nvCxnSpPr>
          <p:spPr>
            <a:xfrm>
              <a:off x="1018692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51" name="Straight Connector 94"/>
            <p:cNvCxnSpPr/>
            <p:nvPr/>
          </p:nvCxnSpPr>
          <p:spPr>
            <a:xfrm>
              <a:off x="1118664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52" name="Straight Connector 95"/>
            <p:cNvCxnSpPr/>
            <p:nvPr/>
          </p:nvCxnSpPr>
          <p:spPr>
            <a:xfrm>
              <a:off x="12186000" y="0"/>
              <a:ext cx="360" cy="685800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53" name="Straight Connector 96"/>
            <p:cNvCxnSpPr/>
            <p:nvPr/>
          </p:nvCxnSpPr>
          <p:spPr>
            <a:xfrm>
              <a:off x="360" y="1713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54" name="Straight Connector 97"/>
            <p:cNvCxnSpPr/>
            <p:nvPr/>
          </p:nvCxnSpPr>
          <p:spPr>
            <a:xfrm>
              <a:off x="360" y="7286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55" name="Straight Connector 98"/>
            <p:cNvCxnSpPr/>
            <p:nvPr/>
          </p:nvCxnSpPr>
          <p:spPr>
            <a:xfrm>
              <a:off x="360" y="12859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56" name="Straight Connector 99"/>
            <p:cNvCxnSpPr/>
            <p:nvPr/>
          </p:nvCxnSpPr>
          <p:spPr>
            <a:xfrm>
              <a:off x="360" y="18432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57" name="Straight Connector 100"/>
            <p:cNvCxnSpPr/>
            <p:nvPr/>
          </p:nvCxnSpPr>
          <p:spPr>
            <a:xfrm>
              <a:off x="360" y="24001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58" name="Straight Connector 101"/>
            <p:cNvCxnSpPr/>
            <p:nvPr/>
          </p:nvCxnSpPr>
          <p:spPr>
            <a:xfrm>
              <a:off x="360" y="29574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59" name="Straight Connector 102"/>
            <p:cNvCxnSpPr/>
            <p:nvPr/>
          </p:nvCxnSpPr>
          <p:spPr>
            <a:xfrm>
              <a:off x="360" y="35146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60" name="Straight Connector 103"/>
            <p:cNvCxnSpPr/>
            <p:nvPr/>
          </p:nvCxnSpPr>
          <p:spPr>
            <a:xfrm>
              <a:off x="360" y="40719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61" name="Straight Connector 104"/>
            <p:cNvCxnSpPr/>
            <p:nvPr/>
          </p:nvCxnSpPr>
          <p:spPr>
            <a:xfrm>
              <a:off x="360" y="46288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62" name="Straight Connector 105"/>
            <p:cNvCxnSpPr/>
            <p:nvPr/>
          </p:nvCxnSpPr>
          <p:spPr>
            <a:xfrm>
              <a:off x="360" y="51861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63" name="Straight Connector 106"/>
            <p:cNvCxnSpPr/>
            <p:nvPr/>
          </p:nvCxnSpPr>
          <p:spPr>
            <a:xfrm>
              <a:off x="360" y="57434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64" name="Straight Connector 107"/>
            <p:cNvCxnSpPr/>
            <p:nvPr/>
          </p:nvCxnSpPr>
          <p:spPr>
            <a:xfrm>
              <a:off x="360" y="68576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65" name="Straight Connector 108"/>
            <p:cNvCxnSpPr/>
            <p:nvPr/>
          </p:nvCxnSpPr>
          <p:spPr>
            <a:xfrm>
              <a:off x="16920" y="62481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</p:grpSp>
      <p:sp>
        <p:nvSpPr>
          <p:cNvPr id="366" name="Titre 2"/>
          <p:cNvSpPr txBox="1"/>
          <p:nvPr/>
        </p:nvSpPr>
        <p:spPr>
          <a:xfrm>
            <a:off x="437760" y="540360"/>
            <a:ext cx="10722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ffffff"/>
                </a:solidFill>
                <a:latin typeface="Posterama"/>
              </a:rPr>
              <a:t>Collecte de fonds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67" name="ZoneTexte 1"/>
          <p:cNvSpPr/>
          <p:nvPr/>
        </p:nvSpPr>
        <p:spPr>
          <a:xfrm>
            <a:off x="682200" y="1776960"/>
            <a:ext cx="4507560" cy="33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venir Next LT Pro"/>
              </a:rPr>
              <a:t>Le FSE a participé au financement :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ffffff"/>
                </a:solidFill>
                <a:latin typeface="Avenir Next LT Pro"/>
              </a:rPr>
              <a:t>De l'association sportive.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ffffff"/>
                </a:solidFill>
                <a:latin typeface="Avenir Next LT Pro"/>
              </a:rPr>
              <a:t>De livres.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ffffff"/>
                </a:solidFill>
                <a:latin typeface="Avenir Next LT Pro"/>
              </a:rPr>
              <a:t>De la journée d'intégration des classes de 6ème.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ffffff"/>
                </a:solidFill>
                <a:latin typeface="Avenir Next LT Pro"/>
              </a:rPr>
              <a:t>Du dernier jour des classes de  3ème.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ffffff"/>
                </a:solidFill>
                <a:latin typeface="Avenir Next LT Pro"/>
              </a:rPr>
              <a:t>De voyages scolaires.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ffffff"/>
                </a:solidFill>
                <a:latin typeface="Avenir Next LT Pro"/>
              </a:rPr>
              <a:t>Du concours de robots.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ffffff"/>
                </a:solidFill>
                <a:latin typeface="Avenir Next LT Pro"/>
              </a:rPr>
              <a:t>Des casiers de rangement.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ffffff"/>
                </a:solidFill>
                <a:latin typeface="Avenir Next LT Pro"/>
              </a:rPr>
              <a:t>Des tables de ping-pong..</a:t>
            </a: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ZoneTexte 2"/>
          <p:cNvSpPr/>
          <p:nvPr/>
        </p:nvSpPr>
        <p:spPr>
          <a:xfrm>
            <a:off x="0" y="5580000"/>
            <a:ext cx="1199304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venir Next LT Pro"/>
              </a:rPr>
              <a:t>Le financement de ces projets est possible avec votre inscription de 5 € et avec  des ventes de chocolats, de sapins ou autres. Là aussi, si vous ou vos parents avez des idées, n'hésitez à contacter le FSE via le site internet du collège.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69" name="Espace réservé du contenu 1" descr="Une image contenant texte, capture d’écran, graphisme, dessin humoristique&#10;&#10;Description générée automatiquement"/>
          <p:cNvPicPr/>
          <p:nvPr/>
        </p:nvPicPr>
        <p:blipFill>
          <a:blip r:embed="rId1"/>
          <a:srcRect l="0" t="0" r="0" b="8553"/>
          <a:stretch/>
        </p:blipFill>
        <p:spPr>
          <a:xfrm>
            <a:off x="5580000" y="1473120"/>
            <a:ext cx="6428160" cy="356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0" name="Rectangle 8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371" name="Rectangle 10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372" name="Right Triangle 12"/>
          <p:cNvSpPr/>
          <p:nvPr/>
        </p:nvSpPr>
        <p:spPr>
          <a:xfrm rot="13500000">
            <a:off x="-277920" y="1559160"/>
            <a:ext cx="568080" cy="568080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grpSp>
        <p:nvGrpSpPr>
          <p:cNvPr id="373" name="Group 14"/>
          <p:cNvGrpSpPr/>
          <p:nvPr/>
        </p:nvGrpSpPr>
        <p:grpSpPr>
          <a:xfrm>
            <a:off x="360" y="0"/>
            <a:ext cx="12214800" cy="6858000"/>
            <a:chOff x="360" y="0"/>
            <a:chExt cx="12214800" cy="6858000"/>
          </a:xfrm>
        </p:grpSpPr>
        <p:cxnSp>
          <p:nvCxnSpPr>
            <p:cNvPr id="374" name="Straight Connector 15"/>
            <p:cNvCxnSpPr/>
            <p:nvPr/>
          </p:nvCxnSpPr>
          <p:spPr>
            <a:xfrm>
              <a:off x="360" y="66862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75" name="Straight Connector 16"/>
            <p:cNvCxnSpPr/>
            <p:nvPr/>
          </p:nvCxnSpPr>
          <p:spPr>
            <a:xfrm>
              <a:off x="64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76" name="Straight Connector 17"/>
            <p:cNvCxnSpPr/>
            <p:nvPr/>
          </p:nvCxnSpPr>
          <p:spPr>
            <a:xfrm>
              <a:off x="119995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77" name="Straight Connector 18"/>
            <p:cNvCxnSpPr/>
            <p:nvPr/>
          </p:nvCxnSpPr>
          <p:spPr>
            <a:xfrm>
              <a:off x="19908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78" name="Straight Connector 19"/>
            <p:cNvCxnSpPr/>
            <p:nvPr/>
          </p:nvCxnSpPr>
          <p:spPr>
            <a:xfrm>
              <a:off x="119844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79" name="Straight Connector 20"/>
            <p:cNvCxnSpPr/>
            <p:nvPr/>
          </p:nvCxnSpPr>
          <p:spPr>
            <a:xfrm>
              <a:off x="219780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80" name="Straight Connector 21"/>
            <p:cNvCxnSpPr/>
            <p:nvPr/>
          </p:nvCxnSpPr>
          <p:spPr>
            <a:xfrm>
              <a:off x="31971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81" name="Straight Connector 22"/>
            <p:cNvCxnSpPr/>
            <p:nvPr/>
          </p:nvCxnSpPr>
          <p:spPr>
            <a:xfrm>
              <a:off x="41965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82" name="Straight Connector 23"/>
            <p:cNvCxnSpPr/>
            <p:nvPr/>
          </p:nvCxnSpPr>
          <p:spPr>
            <a:xfrm>
              <a:off x="519624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83" name="Straight Connector 24"/>
            <p:cNvCxnSpPr/>
            <p:nvPr/>
          </p:nvCxnSpPr>
          <p:spPr>
            <a:xfrm>
              <a:off x="619560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84" name="Straight Connector 25"/>
            <p:cNvCxnSpPr/>
            <p:nvPr/>
          </p:nvCxnSpPr>
          <p:spPr>
            <a:xfrm>
              <a:off x="71949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85" name="Straight Connector 26"/>
            <p:cNvCxnSpPr/>
            <p:nvPr/>
          </p:nvCxnSpPr>
          <p:spPr>
            <a:xfrm>
              <a:off x="81943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86" name="Straight Connector 27"/>
            <p:cNvCxnSpPr/>
            <p:nvPr/>
          </p:nvCxnSpPr>
          <p:spPr>
            <a:xfrm>
              <a:off x="919404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87" name="Straight Connector 28"/>
            <p:cNvCxnSpPr/>
            <p:nvPr/>
          </p:nvCxnSpPr>
          <p:spPr>
            <a:xfrm>
              <a:off x="1019340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88" name="Straight Connector 29"/>
            <p:cNvCxnSpPr/>
            <p:nvPr/>
          </p:nvCxnSpPr>
          <p:spPr>
            <a:xfrm>
              <a:off x="1119276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89" name="Straight Connector 30"/>
            <p:cNvCxnSpPr/>
            <p:nvPr/>
          </p:nvCxnSpPr>
          <p:spPr>
            <a:xfrm>
              <a:off x="12192120" y="0"/>
              <a:ext cx="360" cy="6858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90" name="Straight Connector 31"/>
            <p:cNvCxnSpPr/>
            <p:nvPr/>
          </p:nvCxnSpPr>
          <p:spPr>
            <a:xfrm>
              <a:off x="6480" y="1713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91" name="Straight Connector 32"/>
            <p:cNvCxnSpPr/>
            <p:nvPr/>
          </p:nvCxnSpPr>
          <p:spPr>
            <a:xfrm>
              <a:off x="6480" y="7286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92" name="Straight Connector 33"/>
            <p:cNvCxnSpPr/>
            <p:nvPr/>
          </p:nvCxnSpPr>
          <p:spPr>
            <a:xfrm>
              <a:off x="6480" y="12859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93" name="Straight Connector 34"/>
            <p:cNvCxnSpPr/>
            <p:nvPr/>
          </p:nvCxnSpPr>
          <p:spPr>
            <a:xfrm>
              <a:off x="6480" y="18432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94" name="Straight Connector 35"/>
            <p:cNvCxnSpPr/>
            <p:nvPr/>
          </p:nvCxnSpPr>
          <p:spPr>
            <a:xfrm>
              <a:off x="6480" y="240012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95" name="Straight Connector 36"/>
            <p:cNvCxnSpPr/>
            <p:nvPr/>
          </p:nvCxnSpPr>
          <p:spPr>
            <a:xfrm>
              <a:off x="6480" y="29574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96" name="Straight Connector 37"/>
            <p:cNvCxnSpPr/>
            <p:nvPr/>
          </p:nvCxnSpPr>
          <p:spPr>
            <a:xfrm>
              <a:off x="6480" y="35146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97" name="Straight Connector 38"/>
            <p:cNvCxnSpPr/>
            <p:nvPr/>
          </p:nvCxnSpPr>
          <p:spPr>
            <a:xfrm>
              <a:off x="6480" y="40719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98" name="Straight Connector 39"/>
            <p:cNvCxnSpPr/>
            <p:nvPr/>
          </p:nvCxnSpPr>
          <p:spPr>
            <a:xfrm>
              <a:off x="6480" y="462888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399" name="Straight Connector 40"/>
            <p:cNvCxnSpPr/>
            <p:nvPr/>
          </p:nvCxnSpPr>
          <p:spPr>
            <a:xfrm>
              <a:off x="6480" y="518616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400" name="Straight Connector 41"/>
            <p:cNvCxnSpPr/>
            <p:nvPr/>
          </p:nvCxnSpPr>
          <p:spPr>
            <a:xfrm>
              <a:off x="6480" y="574344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401" name="Straight Connector 42"/>
            <p:cNvCxnSpPr/>
            <p:nvPr/>
          </p:nvCxnSpPr>
          <p:spPr>
            <a:xfrm>
              <a:off x="6480" y="6858000"/>
              <a:ext cx="1219212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  <p:cxnSp>
          <p:nvCxnSpPr>
            <p:cNvPr id="402" name="Straight Connector 43"/>
            <p:cNvCxnSpPr/>
            <p:nvPr/>
          </p:nvCxnSpPr>
          <p:spPr>
            <a:xfrm>
              <a:off x="23040" y="6248160"/>
              <a:ext cx="12192480" cy="360"/>
            </a:xfrm>
            <a:prstGeom prst="straightConnector1">
              <a:avLst/>
            </a:prstGeom>
            <a:ln w="19050">
              <a:solidFill>
                <a:srgbClr val="b495c2">
                  <a:alpha val="15000"/>
                </a:srgbClr>
              </a:solidFill>
              <a:prstDash val="sysDot"/>
            </a:ln>
          </p:spPr>
        </p:cxnSp>
      </p:grpSp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6840" y="722160"/>
            <a:ext cx="4952520" cy="2247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Posterama"/>
              </a:rPr>
              <a:t>Conclusion</a:t>
            </a:r>
            <a:br>
              <a:rPr sz="4400"/>
            </a:br>
            <a:br>
              <a:rPr sz="4400"/>
            </a:br>
            <a:r>
              <a:rPr b="0" lang="fr-FR" sz="3600" spc="-1" strike="noStrike">
                <a:solidFill>
                  <a:srgbClr val="ffffff"/>
                </a:solidFill>
                <a:latin typeface="Posterama"/>
              </a:rPr>
              <a:t>Le FSE : </a:t>
            </a:r>
            <a:endParaRPr b="0" lang="en-US" sz="36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456840" y="3261240"/>
            <a:ext cx="4952520" cy="3009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marL="227160" indent="-2271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fr-FR" sz="1700" spc="-1" strike="noStrike">
                <a:solidFill>
                  <a:srgbClr val="ffffff"/>
                </a:solidFill>
                <a:latin typeface="Avenir Next LT Pro"/>
              </a:rPr>
              <a:t>Ce sont des activités encadrées par les parents et pour les élèves le midi.</a:t>
            </a:r>
            <a:endParaRPr b="0" lang="en-US" sz="1700" spc="-1" strike="noStrike">
              <a:solidFill>
                <a:srgbClr val="ffffff"/>
              </a:solidFill>
              <a:latin typeface="Avenir Next LT Pro"/>
            </a:endParaRPr>
          </a:p>
          <a:p>
            <a:pPr marL="227160" indent="-2271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fr-FR" sz="1700" spc="-1" strike="noStrike">
                <a:solidFill>
                  <a:srgbClr val="ffffff"/>
                </a:solidFill>
                <a:latin typeface="Avenir Next LT Pro"/>
              </a:rPr>
              <a:t>C'est aussi un outil pour financer des projets dans le collège.</a:t>
            </a:r>
            <a:endParaRPr b="0" lang="en-US" sz="1700" spc="-1" strike="noStrike">
              <a:solidFill>
                <a:srgbClr val="ffffff"/>
              </a:solidFill>
              <a:latin typeface="Avenir Next LT Pro"/>
            </a:endParaRPr>
          </a:p>
          <a:p>
            <a:pPr marL="227160" indent="-2271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fr-FR" sz="1700" spc="-1" strike="noStrike">
                <a:solidFill>
                  <a:srgbClr val="ffffff"/>
                </a:solidFill>
                <a:latin typeface="Avenir Next LT Pro"/>
              </a:rPr>
              <a:t>Il n'y a que des bénévoles.</a:t>
            </a:r>
            <a:endParaRPr b="0" lang="en-US" sz="1700" spc="-1" strike="noStrike">
              <a:solidFill>
                <a:srgbClr val="ffffff"/>
              </a:solidFill>
              <a:latin typeface="Avenir Next LT Pro"/>
            </a:endParaRPr>
          </a:p>
          <a:p>
            <a:pPr marL="227160" indent="-2271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0" lang="fr-FR" sz="1700" spc="-1" strike="noStrike">
                <a:solidFill>
                  <a:srgbClr val="ffffff"/>
                </a:solidFill>
                <a:latin typeface="Avenir Next LT Pro"/>
              </a:rPr>
              <a:t>Tous les parents sont invités à nous aider même ponctuellement.</a:t>
            </a:r>
            <a:endParaRPr b="0" lang="en-US" sz="1700" spc="-1" strike="noStrike">
              <a:solidFill>
                <a:srgbClr val="ffffff"/>
              </a:solidFill>
              <a:latin typeface="Avenir Next LT Pro"/>
            </a:endParaRPr>
          </a:p>
          <a:p>
            <a:pPr marL="227160" indent="-2271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SzPct val="75000"/>
              <a:buFont typeface="Arial"/>
              <a:buChar char="•"/>
            </a:pPr>
            <a:r>
              <a:rPr b="1" lang="fr-FR" sz="1700" spc="-1" strike="noStrike">
                <a:solidFill>
                  <a:srgbClr val="ffffff"/>
                </a:solidFill>
                <a:latin typeface="Avenir Next LT Pro"/>
              </a:rPr>
              <a:t>Pour nous contacter: </a:t>
            </a:r>
            <a:endParaRPr b="0" lang="en-US" sz="1700" spc="-1" strike="noStrike">
              <a:solidFill>
                <a:srgbClr val="ffffff"/>
              </a:solidFill>
              <a:latin typeface="Avenir Next LT Pro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700" spc="-1" strike="noStrike">
                <a:solidFill>
                  <a:srgbClr val="ffffff"/>
                </a:solidFill>
                <a:latin typeface="Avenir Next LT Pro"/>
              </a:rPr>
              <a:t>Site du collège, onglet espace parents et enfin Foyer Socio-Educatif.</a:t>
            </a:r>
            <a:endParaRPr b="0" lang="en-US" sz="17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405" name="Image 3"/>
          <p:cNvSpPr/>
          <p:nvPr/>
        </p:nvSpPr>
        <p:spPr>
          <a:xfrm>
            <a:off x="6084360" y="-3600"/>
            <a:ext cx="6129720" cy="6861240"/>
          </a:xfrm>
          <a:custGeom>
            <a:avLst/>
            <a:gdLst>
              <a:gd name="textAreaLeft" fmla="*/ 0 w 6129720"/>
              <a:gd name="textAreaRight" fmla="*/ 6130080 w 6129720"/>
              <a:gd name="textAreaTop" fmla="*/ 0 h 6861240"/>
              <a:gd name="textAreaBottom" fmla="*/ 6861600 h 6861240"/>
            </a:gdLst>
            <a:ahLst/>
            <a:rect l="textAreaLeft" t="textAreaTop" r="textAreaRight" b="textAreaBottom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ineVTI">
  <a:themeElements>
    <a:clrScheme name="Custom 51">
      <a:dk1>
        <a:srgbClr val="000000"/>
      </a:dk1>
      <a:lt1>
        <a:srgbClr val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SineVTI">
  <a:themeElements>
    <a:clrScheme name="Custom 51">
      <a:dk1>
        <a:srgbClr val="000000"/>
      </a:dk1>
      <a:lt1>
        <a:srgbClr val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Application>LibreOffice/7.5.5.2$Windows_X86_64 LibreOffice_project/ca8fe7424262805f223b9a2334bc7181abbcbf5e</Application>
  <AppVersion>15.0000</AppVersion>
  <Words>379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2021-12-03T11:32:52Z</dcterms:created>
  <dc:creator/>
  <dc:description/>
  <dc:language>fr-FR</dc:language>
  <cp:lastModifiedBy/>
  <dcterms:modified xsi:type="dcterms:W3CDTF">2023-08-28T10:45:17Z</dcterms:modified>
  <cp:revision>307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5</vt:i4>
  </property>
</Properties>
</file>